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eba4ea110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eba4ea110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5eba4ea110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5eba4ea110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5eba4ea110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5eba4ea110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eba4ea110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eba4ea110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5eba4ea110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5eba4ea110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eba4ea110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eba4ea110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5eba4ea110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5eba4ea110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5eba4ea110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5eba4ea110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5eba4ea110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5eba4ea110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5eba4ea110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5eba4ea110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5eba4ea110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5eba4ea110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ccpo.odu.edu/~msd/TUCKERTON/anim.cdwl4big.d20.gif" TargetMode="External"/><Relationship Id="rId4" Type="http://schemas.openxmlformats.org/officeDocument/2006/relationships/hyperlink" Target="https://www.nature.com/articles/ngeo1391?proof=trueMay" TargetMode="External"/><Relationship Id="rId5" Type="http://schemas.openxmlformats.org/officeDocument/2006/relationships/hyperlink" Target="http://www.ccpo.odu.edu/~msd/TUCKERTON/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ccpo.odu.edu/~msd/TUCKERTON/anim.sss.d20.gif" TargetMode="External"/><Relationship Id="rId4" Type="http://schemas.openxmlformats.org/officeDocument/2006/relationships/hyperlink" Target="http://www.ccpo.odu.edu/~msd/TUCKERTON/anim.s100m.d20.gif" TargetMode="External"/><Relationship Id="rId5" Type="http://schemas.openxmlformats.org/officeDocument/2006/relationships/hyperlink" Target="http://www.ccpo.odu.edu/~msd/TUCKERTON/anim.scross.d20.gif" TargetMode="External"/><Relationship Id="rId6" Type="http://schemas.openxmlformats.org/officeDocument/2006/relationships/hyperlink" Target="http://www.ccpo.odu.edu/~msd/TUCKERTON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ccpo.odu.edu/~msd/TUCKERTON/anim.sst.d20.gif" TargetMode="External"/><Relationship Id="rId4" Type="http://schemas.openxmlformats.org/officeDocument/2006/relationships/hyperlink" Target="http://www.ccpo.odu.edu/~msd/TUCKERTON/anim.t100m.d20.gif" TargetMode="External"/><Relationship Id="rId5" Type="http://schemas.openxmlformats.org/officeDocument/2006/relationships/hyperlink" Target="http://www.ccpo.odu.edu/~msd/TUCKERTON/anim.tcross.long.d20.gif" TargetMode="External"/><Relationship Id="rId6" Type="http://schemas.openxmlformats.org/officeDocument/2006/relationships/hyperlink" Target="http://www.ccpo.odu.edu/~msd/TUCKERTON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ccpo.odu.edu/~msd/TUCKERTON/anim.vector.20m.d20.gif" TargetMode="External"/><Relationship Id="rId4" Type="http://schemas.openxmlformats.org/officeDocument/2006/relationships/hyperlink" Target="http://www.ccpo.odu.edu/~msd/TUCKERTON/anim.vector.100m.d20.gif" TargetMode="External"/><Relationship Id="rId5" Type="http://schemas.openxmlformats.org/officeDocument/2006/relationships/hyperlink" Target="http://www.ccpo.odu.edu/~msd/TUCKERTON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ccpo.odu.edu/~msd/TUCKERTON/anim.ssh.d20.gif" TargetMode="External"/><Relationship Id="rId4" Type="http://schemas.openxmlformats.org/officeDocument/2006/relationships/hyperlink" Target="http://www.ccpo.odu.edu/~msd/TUCKERT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#1</a:t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CDW diagram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Anim.cdwl4big.d20.gif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4"/>
              </a:rPr>
              <a:t>https://www.nature.com/articles/ngeo1391?proof=trueMay</a:t>
            </a:r>
            <a:r>
              <a:rPr lang="en" sz="1100"/>
              <a:t> (scroll down to Figure 1)</a:t>
            </a:r>
            <a:r>
              <a:rPr lang="en" sz="1100"/>
              <a:t> </a:t>
            </a:r>
            <a:endParaRPr sz="1100"/>
          </a:p>
        </p:txBody>
      </p:sp>
      <p:sp>
        <p:nvSpPr>
          <p:cNvPr id="56" name="Google Shape;56;p13"/>
          <p:cNvSpPr txBox="1"/>
          <p:nvPr/>
        </p:nvSpPr>
        <p:spPr>
          <a:xfrm>
            <a:off x="30675" y="4662900"/>
            <a:ext cx="5256000" cy="27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 to all models: </a:t>
            </a:r>
            <a:r>
              <a:rPr lang="en" sz="1100" u="sng">
                <a:solidFill>
                  <a:srgbClr val="1155CC"/>
                </a:solidFill>
                <a:hlinkClick r:id="rId5"/>
              </a:rPr>
              <a:t>http://www.ccpo.odu.edu/~msd/TUCKERTON/</a:t>
            </a:r>
            <a:r>
              <a:rPr lang="en"/>
              <a:t>c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#5 Observations</a:t>
            </a:r>
            <a:endParaRPr/>
          </a:p>
        </p:txBody>
      </p:sp>
      <p:sp>
        <p:nvSpPr>
          <p:cNvPr id="114" name="Google Shape;114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 you think a biological hotspot is?</a:t>
            </a:r>
            <a:endParaRPr/>
          </a:p>
        </p:txBody>
      </p:sp>
      <p:pic>
        <p:nvPicPr>
          <p:cNvPr id="120" name="Google Shape;120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39113" y="1354000"/>
            <a:ext cx="5665776" cy="3257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#1 Observations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#2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Salinity Model Surface and Cross Section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Anim.sss.d20.gif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4"/>
              </a:rPr>
              <a:t>Anim.s100m.d20.gif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5"/>
              </a:rPr>
              <a:t>Anim.scross.d20.gif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/>
        </p:nvSpPr>
        <p:spPr>
          <a:xfrm>
            <a:off x="30675" y="4662900"/>
            <a:ext cx="5256000" cy="27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 to all models: </a:t>
            </a:r>
            <a:r>
              <a:rPr lang="en" sz="1100" u="sng">
                <a:solidFill>
                  <a:srgbClr val="1155CC"/>
                </a:solidFill>
                <a:hlinkClick r:id="rId6"/>
              </a:rPr>
              <a:t>http://www.ccpo.odu.edu/~msd/TUCKERTON/</a:t>
            </a:r>
            <a:r>
              <a:rPr lang="en"/>
              <a:t>c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#2 Observations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#3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Temperature Model Surface and Cross Section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Anim.sst.d20.gif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4"/>
              </a:rPr>
              <a:t>Anim.t100m.d20.gif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5"/>
              </a:rPr>
              <a:t>Anim.tcross.long.d20.gif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7"/>
          <p:cNvSpPr txBox="1"/>
          <p:nvPr/>
        </p:nvSpPr>
        <p:spPr>
          <a:xfrm>
            <a:off x="30675" y="4662900"/>
            <a:ext cx="5256000" cy="27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 to all models: </a:t>
            </a:r>
            <a:r>
              <a:rPr lang="en" sz="1100" u="sng">
                <a:solidFill>
                  <a:srgbClr val="1155CC"/>
                </a:solidFill>
                <a:hlinkClick r:id="rId6"/>
              </a:rPr>
              <a:t>http://www.ccpo.odu.edu/~msd/TUCKERTON/</a:t>
            </a:r>
            <a:r>
              <a:rPr lang="en"/>
              <a:t>c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#3 Observations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#4</a:t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Vectors at 20 and 100m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Anim.vector.20m.d20.gif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4"/>
              </a:rPr>
              <a:t>Anim.vector.100m.d20.gif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9"/>
          <p:cNvSpPr txBox="1"/>
          <p:nvPr/>
        </p:nvSpPr>
        <p:spPr>
          <a:xfrm>
            <a:off x="30675" y="4662900"/>
            <a:ext cx="5256000" cy="27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 to all models: </a:t>
            </a:r>
            <a:r>
              <a:rPr lang="en" sz="1100" u="sng">
                <a:solidFill>
                  <a:srgbClr val="1155CC"/>
                </a:solidFill>
                <a:hlinkClick r:id="rId5"/>
              </a:rPr>
              <a:t>http://www.ccpo.odu.edu/~msd/TUCKERTON/</a:t>
            </a:r>
            <a:r>
              <a:rPr lang="en"/>
              <a:t>c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#4 Observations</a:t>
            </a:r>
            <a:endParaRPr/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#5</a:t>
            </a:r>
            <a:endParaRPr/>
          </a:p>
        </p:txBody>
      </p:sp>
      <p:sp>
        <p:nvSpPr>
          <p:cNvPr id="107" name="Google Shape;107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Model of SSH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Anim.ssh.d20.gif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21"/>
          <p:cNvSpPr txBox="1"/>
          <p:nvPr/>
        </p:nvSpPr>
        <p:spPr>
          <a:xfrm>
            <a:off x="30675" y="4662900"/>
            <a:ext cx="5256000" cy="27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 to all models: </a:t>
            </a:r>
            <a:r>
              <a:rPr lang="en" sz="1100" u="sng">
                <a:solidFill>
                  <a:srgbClr val="1155CC"/>
                </a:solidFill>
                <a:hlinkClick r:id="rId4"/>
              </a:rPr>
              <a:t>http://www.ccpo.odu.edu/~msd/TUCKERTON/</a:t>
            </a:r>
            <a:r>
              <a:rPr lang="en"/>
              <a:t>c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