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Nunito"/>
      <p:regular r:id="rId17"/>
      <p:bold r:id="rId18"/>
      <p:italic r:id="rId19"/>
      <p:boldItalic r:id="rId20"/>
    </p:embeddedFont>
    <p:embeddedFont>
      <p:font typeface="Maven Pro"/>
      <p:regular r:id="rId21"/>
      <p:bold r:id="rId22"/>
    </p:embeddedFont>
    <p:embeddedFont>
      <p:font typeface="Merriweather"/>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27" roundtripDataSignature="AMtx7mgvHmRny9kIxQTVRprzWa5M1zTtM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Nunito-boldItalic.fntdata"/><Relationship Id="rId22" Type="http://schemas.openxmlformats.org/officeDocument/2006/relationships/font" Target="fonts/MavenPro-bold.fntdata"/><Relationship Id="rId21" Type="http://schemas.openxmlformats.org/officeDocument/2006/relationships/font" Target="fonts/MavenPro-regular.fntdata"/><Relationship Id="rId24" Type="http://schemas.openxmlformats.org/officeDocument/2006/relationships/font" Target="fonts/Merriweather-bold.fntdata"/><Relationship Id="rId23" Type="http://schemas.openxmlformats.org/officeDocument/2006/relationships/font" Target="fonts/Merriweather-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Merriweather-boldItalic.fntdata"/><Relationship Id="rId25" Type="http://schemas.openxmlformats.org/officeDocument/2006/relationships/font" Target="fonts/Merriweather-italic.fntdata"/><Relationship Id="rId27"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Nunito-regular.fntdata"/><Relationship Id="rId16" Type="http://schemas.openxmlformats.org/officeDocument/2006/relationships/slide" Target="slides/slide11.xml"/><Relationship Id="rId19" Type="http://schemas.openxmlformats.org/officeDocument/2006/relationships/font" Target="fonts/Nunito-italic.fntdata"/><Relationship Id="rId18" Type="http://schemas.openxmlformats.org/officeDocument/2006/relationships/font" Target="fonts/Nunito-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3" name="Shape 273"/>
        <p:cNvGrpSpPr/>
        <p:nvPr/>
      </p:nvGrpSpPr>
      <p:grpSpPr>
        <a:xfrm>
          <a:off x="0" y="0"/>
          <a:ext cx="0" cy="0"/>
          <a:chOff x="0" y="0"/>
          <a:chExt cx="0" cy="0"/>
        </a:xfrm>
      </p:grpSpPr>
      <p:sp>
        <p:nvSpPr>
          <p:cNvPr id="274" name="Google Shape;274;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5" name="Google Shape;275;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2" name="Shape 332"/>
        <p:cNvGrpSpPr/>
        <p:nvPr/>
      </p:nvGrpSpPr>
      <p:grpSpPr>
        <a:xfrm>
          <a:off x="0" y="0"/>
          <a:ext cx="0" cy="0"/>
          <a:chOff x="0" y="0"/>
          <a:chExt cx="0" cy="0"/>
        </a:xfrm>
      </p:grpSpPr>
      <p:sp>
        <p:nvSpPr>
          <p:cNvPr id="333" name="Google Shape;333;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34" name="Google Shape;334;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7" name="Shape 347"/>
        <p:cNvGrpSpPr/>
        <p:nvPr/>
      </p:nvGrpSpPr>
      <p:grpSpPr>
        <a:xfrm>
          <a:off x="0" y="0"/>
          <a:ext cx="0" cy="0"/>
          <a:chOff x="0" y="0"/>
          <a:chExt cx="0" cy="0"/>
        </a:xfrm>
      </p:grpSpPr>
      <p:sp>
        <p:nvSpPr>
          <p:cNvPr id="348" name="Google Shape;348;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49" name="Google Shape;349;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Give students time to revise and rewrite their testable question under their old question or on the back of their white paper. Keep the post-its and white paper together.</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8" name="Shape 278"/>
        <p:cNvGrpSpPr/>
        <p:nvPr/>
      </p:nvGrpSpPr>
      <p:grpSpPr>
        <a:xfrm>
          <a:off x="0" y="0"/>
          <a:ext cx="0" cy="0"/>
          <a:chOff x="0" y="0"/>
          <a:chExt cx="0" cy="0"/>
        </a:xfrm>
      </p:grpSpPr>
      <p:sp>
        <p:nvSpPr>
          <p:cNvPr id="279" name="Google Shape;279;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80" name="Google Shape;280;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7" name="Shape 287"/>
        <p:cNvGrpSpPr/>
        <p:nvPr/>
      </p:nvGrpSpPr>
      <p:grpSpPr>
        <a:xfrm>
          <a:off x="0" y="0"/>
          <a:ext cx="0" cy="0"/>
          <a:chOff x="0" y="0"/>
          <a:chExt cx="0" cy="0"/>
        </a:xfrm>
      </p:grpSpPr>
      <p:sp>
        <p:nvSpPr>
          <p:cNvPr id="288" name="Google Shape;288;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89" name="Google Shape;289;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Example of what the students can create when brainstorming. There is no correct answer here and this process can be done in student notebooks or any way you can engage your students.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2" name="Shape 292"/>
        <p:cNvGrpSpPr/>
        <p:nvPr/>
      </p:nvGrpSpPr>
      <p:grpSpPr>
        <a:xfrm>
          <a:off x="0" y="0"/>
          <a:ext cx="0" cy="0"/>
          <a:chOff x="0" y="0"/>
          <a:chExt cx="0" cy="0"/>
        </a:xfrm>
      </p:grpSpPr>
      <p:sp>
        <p:nvSpPr>
          <p:cNvPr id="293" name="Google Shape;293;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p4: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8" name="Shape 298"/>
        <p:cNvGrpSpPr/>
        <p:nvPr/>
      </p:nvGrpSpPr>
      <p:grpSpPr>
        <a:xfrm>
          <a:off x="0" y="0"/>
          <a:ext cx="0" cy="0"/>
          <a:chOff x="0" y="0"/>
          <a:chExt cx="0" cy="0"/>
        </a:xfrm>
      </p:grpSpPr>
      <p:sp>
        <p:nvSpPr>
          <p:cNvPr id="299" name="Google Shape;299;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5: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4" name="Shape 304"/>
        <p:cNvGrpSpPr/>
        <p:nvPr/>
      </p:nvGrpSpPr>
      <p:grpSpPr>
        <a:xfrm>
          <a:off x="0" y="0"/>
          <a:ext cx="0" cy="0"/>
          <a:chOff x="0" y="0"/>
          <a:chExt cx="0" cy="0"/>
        </a:xfrm>
      </p:grpSpPr>
      <p:sp>
        <p:nvSpPr>
          <p:cNvPr id="305" name="Google Shape;305;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6: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2" name="Shape 312"/>
        <p:cNvGrpSpPr/>
        <p:nvPr/>
      </p:nvGrpSpPr>
      <p:grpSpPr>
        <a:xfrm>
          <a:off x="0" y="0"/>
          <a:ext cx="0" cy="0"/>
          <a:chOff x="0" y="0"/>
          <a:chExt cx="0" cy="0"/>
        </a:xfrm>
      </p:grpSpPr>
      <p:sp>
        <p:nvSpPr>
          <p:cNvPr id="313" name="Google Shape;313;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7: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0" name="Shape 320"/>
        <p:cNvGrpSpPr/>
        <p:nvPr/>
      </p:nvGrpSpPr>
      <p:grpSpPr>
        <a:xfrm>
          <a:off x="0" y="0"/>
          <a:ext cx="0" cy="0"/>
          <a:chOff x="0" y="0"/>
          <a:chExt cx="0" cy="0"/>
        </a:xfrm>
      </p:grpSpPr>
      <p:sp>
        <p:nvSpPr>
          <p:cNvPr id="321" name="Google Shape;321;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22" name="Google Shape;322;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5" name="Shape 325"/>
        <p:cNvGrpSpPr/>
        <p:nvPr/>
      </p:nvGrpSpPr>
      <p:grpSpPr>
        <a:xfrm>
          <a:off x="0" y="0"/>
          <a:ext cx="0" cy="0"/>
          <a:chOff x="0" y="0"/>
          <a:chExt cx="0" cy="0"/>
        </a:xfrm>
      </p:grpSpPr>
      <p:sp>
        <p:nvSpPr>
          <p:cNvPr id="326" name="Google Shape;326;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27" name="Google Shape;327;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The teacher can organize the groups as they see fit for their class.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accent3"/>
        </a:solidFill>
      </p:bgPr>
    </p:bg>
    <p:spTree>
      <p:nvGrpSpPr>
        <p:cNvPr id="9" name="Shape 9"/>
        <p:cNvGrpSpPr/>
        <p:nvPr/>
      </p:nvGrpSpPr>
      <p:grpSpPr>
        <a:xfrm>
          <a:off x="0" y="0"/>
          <a:ext cx="0" cy="0"/>
          <a:chOff x="0" y="0"/>
          <a:chExt cx="0" cy="0"/>
        </a:xfrm>
      </p:grpSpPr>
      <p:grpSp>
        <p:nvGrpSpPr>
          <p:cNvPr id="10" name="Google Shape;10;p13"/>
          <p:cNvGrpSpPr/>
          <p:nvPr/>
        </p:nvGrpSpPr>
        <p:grpSpPr>
          <a:xfrm>
            <a:off x="7343003" y="3409675"/>
            <a:ext cx="1691422" cy="1732548"/>
            <a:chOff x="7343003" y="3409675"/>
            <a:chExt cx="1691422" cy="1732548"/>
          </a:xfrm>
        </p:grpSpPr>
        <p:grpSp>
          <p:nvGrpSpPr>
            <p:cNvPr id="11" name="Google Shape;11;p13"/>
            <p:cNvGrpSpPr/>
            <p:nvPr/>
          </p:nvGrpSpPr>
          <p:grpSpPr>
            <a:xfrm>
              <a:off x="7343003" y="4453711"/>
              <a:ext cx="316800" cy="688512"/>
              <a:chOff x="7343003" y="4453711"/>
              <a:chExt cx="316800" cy="688512"/>
            </a:xfrm>
          </p:grpSpPr>
          <p:sp>
            <p:nvSpPr>
              <p:cNvPr id="12" name="Google Shape;12;p13"/>
              <p:cNvSpPr/>
              <p:nvPr/>
            </p:nvSpPr>
            <p:spPr>
              <a:xfrm>
                <a:off x="7343003" y="4453711"/>
                <a:ext cx="316800" cy="688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 name="Google Shape;13;p13"/>
              <p:cNvSpPr/>
              <p:nvPr/>
            </p:nvSpPr>
            <p:spPr>
              <a:xfrm>
                <a:off x="7343003" y="4801723"/>
                <a:ext cx="316800" cy="340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4" name="Google Shape;14;p13"/>
            <p:cNvGrpSpPr/>
            <p:nvPr/>
          </p:nvGrpSpPr>
          <p:grpSpPr>
            <a:xfrm>
              <a:off x="7801210" y="4105700"/>
              <a:ext cx="316800" cy="1036523"/>
              <a:chOff x="7801210" y="4105700"/>
              <a:chExt cx="316800" cy="1036523"/>
            </a:xfrm>
          </p:grpSpPr>
          <p:sp>
            <p:nvSpPr>
              <p:cNvPr id="15" name="Google Shape;15;p13"/>
              <p:cNvSpPr/>
              <p:nvPr/>
            </p:nvSpPr>
            <p:spPr>
              <a:xfrm>
                <a:off x="7801210" y="4453711"/>
                <a:ext cx="316800" cy="688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13"/>
              <p:cNvSpPr/>
              <p:nvPr/>
            </p:nvSpPr>
            <p:spPr>
              <a:xfrm>
                <a:off x="7801210" y="4105700"/>
                <a:ext cx="316800" cy="1036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 name="Google Shape;17;p13"/>
              <p:cNvSpPr/>
              <p:nvPr/>
            </p:nvSpPr>
            <p:spPr>
              <a:xfrm>
                <a:off x="7801210" y="4801723"/>
                <a:ext cx="316800" cy="340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8" name="Google Shape;18;p13"/>
            <p:cNvGrpSpPr/>
            <p:nvPr/>
          </p:nvGrpSpPr>
          <p:grpSpPr>
            <a:xfrm>
              <a:off x="8259418" y="3757688"/>
              <a:ext cx="316800" cy="1384535"/>
              <a:chOff x="8259418" y="3757688"/>
              <a:chExt cx="316800" cy="1384535"/>
            </a:xfrm>
          </p:grpSpPr>
          <p:sp>
            <p:nvSpPr>
              <p:cNvPr id="19" name="Google Shape;19;p13"/>
              <p:cNvSpPr/>
              <p:nvPr/>
            </p:nvSpPr>
            <p:spPr>
              <a:xfrm>
                <a:off x="8259418" y="4453711"/>
                <a:ext cx="316800" cy="688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 name="Google Shape;20;p13"/>
              <p:cNvSpPr/>
              <p:nvPr/>
            </p:nvSpPr>
            <p:spPr>
              <a:xfrm>
                <a:off x="8259418" y="3757688"/>
                <a:ext cx="316800" cy="1384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 name="Google Shape;21;p13"/>
              <p:cNvSpPr/>
              <p:nvPr/>
            </p:nvSpPr>
            <p:spPr>
              <a:xfrm>
                <a:off x="8259418" y="4105700"/>
                <a:ext cx="316800" cy="1036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 name="Google Shape;22;p13"/>
              <p:cNvSpPr/>
              <p:nvPr/>
            </p:nvSpPr>
            <p:spPr>
              <a:xfrm>
                <a:off x="8259418" y="4801723"/>
                <a:ext cx="316800" cy="340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3" name="Google Shape;23;p13"/>
            <p:cNvGrpSpPr/>
            <p:nvPr/>
          </p:nvGrpSpPr>
          <p:grpSpPr>
            <a:xfrm>
              <a:off x="8717625" y="3409675"/>
              <a:ext cx="316800" cy="1732548"/>
              <a:chOff x="8717625" y="3409675"/>
              <a:chExt cx="316800" cy="1732548"/>
            </a:xfrm>
          </p:grpSpPr>
          <p:sp>
            <p:nvSpPr>
              <p:cNvPr id="24" name="Google Shape;24;p13"/>
              <p:cNvSpPr/>
              <p:nvPr/>
            </p:nvSpPr>
            <p:spPr>
              <a:xfrm>
                <a:off x="8717625" y="4453711"/>
                <a:ext cx="316800" cy="688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 name="Google Shape;25;p13"/>
              <p:cNvSpPr/>
              <p:nvPr/>
            </p:nvSpPr>
            <p:spPr>
              <a:xfrm>
                <a:off x="8717625" y="3757688"/>
                <a:ext cx="316800" cy="1384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 name="Google Shape;26;p13"/>
              <p:cNvSpPr/>
              <p:nvPr/>
            </p:nvSpPr>
            <p:spPr>
              <a:xfrm>
                <a:off x="8717625" y="4105700"/>
                <a:ext cx="316800" cy="1036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 name="Google Shape;27;p13"/>
              <p:cNvSpPr/>
              <p:nvPr/>
            </p:nvSpPr>
            <p:spPr>
              <a:xfrm>
                <a:off x="8717625" y="3409675"/>
                <a:ext cx="316800" cy="1732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 name="Google Shape;28;p13"/>
              <p:cNvSpPr/>
              <p:nvPr/>
            </p:nvSpPr>
            <p:spPr>
              <a:xfrm>
                <a:off x="8717625" y="4801723"/>
                <a:ext cx="316800" cy="340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29" name="Google Shape;29;p13"/>
          <p:cNvGrpSpPr/>
          <p:nvPr/>
        </p:nvGrpSpPr>
        <p:grpSpPr>
          <a:xfrm>
            <a:off x="5043503" y="0"/>
            <a:ext cx="3814072" cy="3839101"/>
            <a:chOff x="5043503" y="0"/>
            <a:chExt cx="3814072" cy="3839101"/>
          </a:xfrm>
        </p:grpSpPr>
        <p:sp>
          <p:nvSpPr>
            <p:cNvPr id="30" name="Google Shape;30;p13"/>
            <p:cNvSpPr/>
            <p:nvPr/>
          </p:nvSpPr>
          <p:spPr>
            <a:xfrm>
              <a:off x="8460975" y="1817775"/>
              <a:ext cx="396600" cy="396600"/>
            </a:xfrm>
            <a:prstGeom prst="ellipse">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 name="Google Shape;31;p13"/>
            <p:cNvSpPr/>
            <p:nvPr/>
          </p:nvSpPr>
          <p:spPr>
            <a:xfrm rot="-9830444">
              <a:off x="6469759" y="3480728"/>
              <a:ext cx="320148" cy="320148"/>
            </a:xfrm>
            <a:prstGeom prst="ellipse">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32" name="Google Shape;32;p13"/>
            <p:cNvGrpSpPr/>
            <p:nvPr/>
          </p:nvGrpSpPr>
          <p:grpSpPr>
            <a:xfrm>
              <a:off x="7647812" y="2704283"/>
              <a:ext cx="635219" cy="635219"/>
              <a:chOff x="6725724" y="2701260"/>
              <a:chExt cx="1208101" cy="1208100"/>
            </a:xfrm>
          </p:grpSpPr>
          <p:sp>
            <p:nvSpPr>
              <p:cNvPr id="33" name="Google Shape;33;p13"/>
              <p:cNvSpPr/>
              <p:nvPr/>
            </p:nvSpPr>
            <p:spPr>
              <a:xfrm rot="5400000">
                <a:off x="6725725" y="2701260"/>
                <a:ext cx="1208100" cy="1208100"/>
              </a:xfrm>
              <a:prstGeom prst="ellipse">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 name="Google Shape;34;p13"/>
              <p:cNvSpPr/>
              <p:nvPr/>
            </p:nvSpPr>
            <p:spPr>
              <a:xfrm rot="5400000">
                <a:off x="6725724" y="2701260"/>
                <a:ext cx="1208100" cy="1208100"/>
              </a:xfrm>
              <a:prstGeom prst="pie">
                <a:avLst>
                  <a:gd fmla="val 8244818" name="adj1"/>
                  <a:gd fmla="val 16246175"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 name="Google Shape;35;p13"/>
              <p:cNvSpPr/>
              <p:nvPr/>
            </p:nvSpPr>
            <p:spPr>
              <a:xfrm rot="5400000">
                <a:off x="6954988" y="2930398"/>
                <a:ext cx="749700" cy="749700"/>
              </a:xfrm>
              <a:prstGeom prst="ellipse">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6" name="Google Shape;36;p13"/>
            <p:cNvSpPr/>
            <p:nvPr/>
          </p:nvSpPr>
          <p:spPr>
            <a:xfrm>
              <a:off x="8460975" y="1817775"/>
              <a:ext cx="396600" cy="396600"/>
            </a:xfrm>
            <a:prstGeom prst="pie">
              <a:avLst>
                <a:gd fmla="val 19376841" name="adj1"/>
                <a:gd fmla="val 1620000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37" name="Google Shape;37;p13"/>
            <p:cNvGrpSpPr/>
            <p:nvPr/>
          </p:nvGrpSpPr>
          <p:grpSpPr>
            <a:xfrm>
              <a:off x="7952721" y="179238"/>
              <a:ext cx="873165" cy="873003"/>
              <a:chOff x="7754428" y="208725"/>
              <a:chExt cx="541800" cy="541800"/>
            </a:xfrm>
          </p:grpSpPr>
          <p:sp>
            <p:nvSpPr>
              <p:cNvPr id="38" name="Google Shape;38;p13"/>
              <p:cNvSpPr/>
              <p:nvPr/>
            </p:nvSpPr>
            <p:spPr>
              <a:xfrm rot="-8647347">
                <a:off x="7831319" y="285616"/>
                <a:ext cx="388018" cy="388018"/>
              </a:xfrm>
              <a:prstGeom prst="ellipse">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13"/>
              <p:cNvSpPr/>
              <p:nvPr/>
            </p:nvSpPr>
            <p:spPr>
              <a:xfrm rot="-8647347">
                <a:off x="7831319" y="285616"/>
                <a:ext cx="388018" cy="388018"/>
              </a:xfrm>
              <a:prstGeom prst="pie">
                <a:avLst>
                  <a:gd fmla="val 19376841" name="adj1"/>
                  <a:gd fmla="val 12313574"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40" name="Google Shape;40;p13"/>
            <p:cNvSpPr/>
            <p:nvPr/>
          </p:nvSpPr>
          <p:spPr>
            <a:xfrm>
              <a:off x="5399840" y="356365"/>
              <a:ext cx="2577000" cy="2577000"/>
            </a:xfrm>
            <a:prstGeom prst="ellipse">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 name="Google Shape;41;p13"/>
            <p:cNvSpPr/>
            <p:nvPr/>
          </p:nvSpPr>
          <p:spPr>
            <a:xfrm rot="2043858">
              <a:off x="5503813" y="460310"/>
              <a:ext cx="2369480" cy="2369480"/>
            </a:xfrm>
            <a:prstGeom prst="ellipse">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 name="Google Shape;42;p13"/>
            <p:cNvSpPr/>
            <p:nvPr/>
          </p:nvSpPr>
          <p:spPr>
            <a:xfrm>
              <a:off x="5399795" y="360281"/>
              <a:ext cx="2577000" cy="2577000"/>
            </a:xfrm>
            <a:prstGeom prst="pie">
              <a:avLst>
                <a:gd fmla="val 8801158" name="adj1"/>
                <a:gd fmla="val 1620000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13"/>
            <p:cNvSpPr/>
            <p:nvPr/>
          </p:nvSpPr>
          <p:spPr>
            <a:xfrm rot="2044777">
              <a:off x="5911449" y="867729"/>
              <a:ext cx="1554223" cy="1554223"/>
            </a:xfrm>
            <a:prstGeom prst="ellipse">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 name="Google Shape;44;p13"/>
            <p:cNvSpPr/>
            <p:nvPr/>
          </p:nvSpPr>
          <p:spPr>
            <a:xfrm>
              <a:off x="5399795" y="356358"/>
              <a:ext cx="2577000" cy="2577000"/>
            </a:xfrm>
            <a:prstGeom prst="pie">
              <a:avLst>
                <a:gd fmla="val 12554101" name="adj1"/>
                <a:gd fmla="val 1620000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 name="Google Shape;45;p13"/>
            <p:cNvSpPr/>
            <p:nvPr/>
          </p:nvSpPr>
          <p:spPr>
            <a:xfrm rot="-9830444">
              <a:off x="6469759" y="3480727"/>
              <a:ext cx="320148" cy="320148"/>
            </a:xfrm>
            <a:prstGeom prst="pie">
              <a:avLst>
                <a:gd fmla="val 19376841" name="adj1"/>
                <a:gd fmla="val 1620000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46" name="Google Shape;46;p13"/>
          <p:cNvSpPr txBox="1"/>
          <p:nvPr>
            <p:ph type="ctrTitle"/>
          </p:nvPr>
        </p:nvSpPr>
        <p:spPr>
          <a:xfrm>
            <a:off x="824000" y="1613813"/>
            <a:ext cx="4255500" cy="18729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Clr>
                <a:schemeClr val="lt1"/>
              </a:buClr>
              <a:buSzPts val="3600"/>
              <a:buNone/>
              <a:defRPr sz="3600">
                <a:solidFill>
                  <a:schemeClr val="lt1"/>
                </a:solidFill>
              </a:defRPr>
            </a:lvl1pPr>
            <a:lvl2pPr lvl="1" algn="l">
              <a:lnSpc>
                <a:spcPct val="100000"/>
              </a:lnSpc>
              <a:spcBef>
                <a:spcPts val="0"/>
              </a:spcBef>
              <a:spcAft>
                <a:spcPts val="0"/>
              </a:spcAft>
              <a:buClr>
                <a:schemeClr val="lt1"/>
              </a:buClr>
              <a:buSzPts val="3600"/>
              <a:buNone/>
              <a:defRPr sz="3600">
                <a:solidFill>
                  <a:schemeClr val="lt1"/>
                </a:solidFill>
              </a:defRPr>
            </a:lvl2pPr>
            <a:lvl3pPr lvl="2" algn="l">
              <a:lnSpc>
                <a:spcPct val="100000"/>
              </a:lnSpc>
              <a:spcBef>
                <a:spcPts val="0"/>
              </a:spcBef>
              <a:spcAft>
                <a:spcPts val="0"/>
              </a:spcAft>
              <a:buClr>
                <a:schemeClr val="lt1"/>
              </a:buClr>
              <a:buSzPts val="3600"/>
              <a:buNone/>
              <a:defRPr sz="3600">
                <a:solidFill>
                  <a:schemeClr val="lt1"/>
                </a:solidFill>
              </a:defRPr>
            </a:lvl3pPr>
            <a:lvl4pPr lvl="3" algn="l">
              <a:lnSpc>
                <a:spcPct val="100000"/>
              </a:lnSpc>
              <a:spcBef>
                <a:spcPts val="0"/>
              </a:spcBef>
              <a:spcAft>
                <a:spcPts val="0"/>
              </a:spcAft>
              <a:buClr>
                <a:schemeClr val="lt1"/>
              </a:buClr>
              <a:buSzPts val="3600"/>
              <a:buNone/>
              <a:defRPr sz="3600">
                <a:solidFill>
                  <a:schemeClr val="lt1"/>
                </a:solidFill>
              </a:defRPr>
            </a:lvl4pPr>
            <a:lvl5pPr lvl="4" algn="l">
              <a:lnSpc>
                <a:spcPct val="100000"/>
              </a:lnSpc>
              <a:spcBef>
                <a:spcPts val="0"/>
              </a:spcBef>
              <a:spcAft>
                <a:spcPts val="0"/>
              </a:spcAft>
              <a:buClr>
                <a:schemeClr val="lt1"/>
              </a:buClr>
              <a:buSzPts val="3600"/>
              <a:buNone/>
              <a:defRPr sz="3600">
                <a:solidFill>
                  <a:schemeClr val="lt1"/>
                </a:solidFill>
              </a:defRPr>
            </a:lvl5pPr>
            <a:lvl6pPr lvl="5" algn="l">
              <a:lnSpc>
                <a:spcPct val="100000"/>
              </a:lnSpc>
              <a:spcBef>
                <a:spcPts val="0"/>
              </a:spcBef>
              <a:spcAft>
                <a:spcPts val="0"/>
              </a:spcAft>
              <a:buClr>
                <a:schemeClr val="lt1"/>
              </a:buClr>
              <a:buSzPts val="3600"/>
              <a:buNone/>
              <a:defRPr sz="3600">
                <a:solidFill>
                  <a:schemeClr val="lt1"/>
                </a:solidFill>
              </a:defRPr>
            </a:lvl6pPr>
            <a:lvl7pPr lvl="6" algn="l">
              <a:lnSpc>
                <a:spcPct val="100000"/>
              </a:lnSpc>
              <a:spcBef>
                <a:spcPts val="0"/>
              </a:spcBef>
              <a:spcAft>
                <a:spcPts val="0"/>
              </a:spcAft>
              <a:buClr>
                <a:schemeClr val="lt1"/>
              </a:buClr>
              <a:buSzPts val="3600"/>
              <a:buNone/>
              <a:defRPr sz="3600">
                <a:solidFill>
                  <a:schemeClr val="lt1"/>
                </a:solidFill>
              </a:defRPr>
            </a:lvl7pPr>
            <a:lvl8pPr lvl="7" algn="l">
              <a:lnSpc>
                <a:spcPct val="100000"/>
              </a:lnSpc>
              <a:spcBef>
                <a:spcPts val="0"/>
              </a:spcBef>
              <a:spcAft>
                <a:spcPts val="0"/>
              </a:spcAft>
              <a:buClr>
                <a:schemeClr val="lt1"/>
              </a:buClr>
              <a:buSzPts val="3600"/>
              <a:buNone/>
              <a:defRPr sz="3600">
                <a:solidFill>
                  <a:schemeClr val="lt1"/>
                </a:solidFill>
              </a:defRPr>
            </a:lvl8pPr>
            <a:lvl9pPr lvl="8" algn="l">
              <a:lnSpc>
                <a:spcPct val="100000"/>
              </a:lnSpc>
              <a:spcBef>
                <a:spcPts val="0"/>
              </a:spcBef>
              <a:spcAft>
                <a:spcPts val="0"/>
              </a:spcAft>
              <a:buClr>
                <a:schemeClr val="lt1"/>
              </a:buClr>
              <a:buSzPts val="3600"/>
              <a:buNone/>
              <a:defRPr sz="3600">
                <a:solidFill>
                  <a:schemeClr val="lt1"/>
                </a:solidFill>
              </a:defRPr>
            </a:lvl9pPr>
          </a:lstStyle>
          <a:p/>
        </p:txBody>
      </p:sp>
      <p:sp>
        <p:nvSpPr>
          <p:cNvPr id="47" name="Google Shape;47;p13"/>
          <p:cNvSpPr txBox="1"/>
          <p:nvPr>
            <p:ph idx="1" type="subTitle"/>
          </p:nvPr>
        </p:nvSpPr>
        <p:spPr>
          <a:xfrm>
            <a:off x="824000" y="3596300"/>
            <a:ext cx="4255500" cy="6954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Clr>
                <a:schemeClr val="lt1"/>
              </a:buClr>
              <a:buSzPts val="1600"/>
              <a:buNone/>
              <a:defRPr sz="1600">
                <a:solidFill>
                  <a:schemeClr val="lt1"/>
                </a:solidFill>
              </a:defRPr>
            </a:lvl1pPr>
            <a:lvl2pPr lvl="1" algn="l">
              <a:lnSpc>
                <a:spcPct val="100000"/>
              </a:lnSpc>
              <a:spcBef>
                <a:spcPts val="0"/>
              </a:spcBef>
              <a:spcAft>
                <a:spcPts val="0"/>
              </a:spcAft>
              <a:buClr>
                <a:schemeClr val="lt1"/>
              </a:buClr>
              <a:buSzPts val="1600"/>
              <a:buNone/>
              <a:defRPr sz="1600">
                <a:solidFill>
                  <a:schemeClr val="lt1"/>
                </a:solidFill>
              </a:defRPr>
            </a:lvl2pPr>
            <a:lvl3pPr lvl="2" algn="l">
              <a:lnSpc>
                <a:spcPct val="100000"/>
              </a:lnSpc>
              <a:spcBef>
                <a:spcPts val="0"/>
              </a:spcBef>
              <a:spcAft>
                <a:spcPts val="0"/>
              </a:spcAft>
              <a:buClr>
                <a:schemeClr val="lt1"/>
              </a:buClr>
              <a:buSzPts val="1600"/>
              <a:buNone/>
              <a:defRPr sz="1600">
                <a:solidFill>
                  <a:schemeClr val="lt1"/>
                </a:solidFill>
              </a:defRPr>
            </a:lvl3pPr>
            <a:lvl4pPr lvl="3" algn="l">
              <a:lnSpc>
                <a:spcPct val="100000"/>
              </a:lnSpc>
              <a:spcBef>
                <a:spcPts val="0"/>
              </a:spcBef>
              <a:spcAft>
                <a:spcPts val="0"/>
              </a:spcAft>
              <a:buClr>
                <a:schemeClr val="lt1"/>
              </a:buClr>
              <a:buSzPts val="1600"/>
              <a:buNone/>
              <a:defRPr sz="1600">
                <a:solidFill>
                  <a:schemeClr val="lt1"/>
                </a:solidFill>
              </a:defRPr>
            </a:lvl4pPr>
            <a:lvl5pPr lvl="4" algn="l">
              <a:lnSpc>
                <a:spcPct val="100000"/>
              </a:lnSpc>
              <a:spcBef>
                <a:spcPts val="0"/>
              </a:spcBef>
              <a:spcAft>
                <a:spcPts val="0"/>
              </a:spcAft>
              <a:buClr>
                <a:schemeClr val="lt1"/>
              </a:buClr>
              <a:buSzPts val="1600"/>
              <a:buNone/>
              <a:defRPr sz="1600">
                <a:solidFill>
                  <a:schemeClr val="lt1"/>
                </a:solidFill>
              </a:defRPr>
            </a:lvl5pPr>
            <a:lvl6pPr lvl="5" algn="l">
              <a:lnSpc>
                <a:spcPct val="100000"/>
              </a:lnSpc>
              <a:spcBef>
                <a:spcPts val="0"/>
              </a:spcBef>
              <a:spcAft>
                <a:spcPts val="0"/>
              </a:spcAft>
              <a:buClr>
                <a:schemeClr val="lt1"/>
              </a:buClr>
              <a:buSzPts val="1600"/>
              <a:buNone/>
              <a:defRPr sz="1600">
                <a:solidFill>
                  <a:schemeClr val="lt1"/>
                </a:solidFill>
              </a:defRPr>
            </a:lvl6pPr>
            <a:lvl7pPr lvl="6" algn="l">
              <a:lnSpc>
                <a:spcPct val="100000"/>
              </a:lnSpc>
              <a:spcBef>
                <a:spcPts val="0"/>
              </a:spcBef>
              <a:spcAft>
                <a:spcPts val="0"/>
              </a:spcAft>
              <a:buClr>
                <a:schemeClr val="lt1"/>
              </a:buClr>
              <a:buSzPts val="1600"/>
              <a:buNone/>
              <a:defRPr sz="1600">
                <a:solidFill>
                  <a:schemeClr val="lt1"/>
                </a:solidFill>
              </a:defRPr>
            </a:lvl7pPr>
            <a:lvl8pPr lvl="7" algn="l">
              <a:lnSpc>
                <a:spcPct val="100000"/>
              </a:lnSpc>
              <a:spcBef>
                <a:spcPts val="0"/>
              </a:spcBef>
              <a:spcAft>
                <a:spcPts val="0"/>
              </a:spcAft>
              <a:buClr>
                <a:schemeClr val="lt1"/>
              </a:buClr>
              <a:buSzPts val="1600"/>
              <a:buNone/>
              <a:defRPr sz="1600">
                <a:solidFill>
                  <a:schemeClr val="lt1"/>
                </a:solidFill>
              </a:defRPr>
            </a:lvl8pPr>
            <a:lvl9pPr lvl="8" algn="l">
              <a:lnSpc>
                <a:spcPct val="100000"/>
              </a:lnSpc>
              <a:spcBef>
                <a:spcPts val="0"/>
              </a:spcBef>
              <a:spcAft>
                <a:spcPts val="0"/>
              </a:spcAft>
              <a:buClr>
                <a:schemeClr val="lt1"/>
              </a:buClr>
              <a:buSzPts val="1600"/>
              <a:buNone/>
              <a:defRPr sz="1600">
                <a:solidFill>
                  <a:schemeClr val="lt1"/>
                </a:solidFill>
              </a:defRPr>
            </a:lvl9pPr>
          </a:lstStyle>
          <a:p/>
        </p:txBody>
      </p:sp>
      <p:sp>
        <p:nvSpPr>
          <p:cNvPr id="48" name="Google Shape;48;p13"/>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accent3"/>
        </a:solidFill>
      </p:bgPr>
    </p:bg>
    <p:spTree>
      <p:nvGrpSpPr>
        <p:cNvPr id="141" name="Shape 141"/>
        <p:cNvGrpSpPr/>
        <p:nvPr/>
      </p:nvGrpSpPr>
      <p:grpSpPr>
        <a:xfrm>
          <a:off x="0" y="0"/>
          <a:ext cx="0" cy="0"/>
          <a:chOff x="0" y="0"/>
          <a:chExt cx="0" cy="0"/>
        </a:xfrm>
      </p:grpSpPr>
      <p:grpSp>
        <p:nvGrpSpPr>
          <p:cNvPr id="142" name="Google Shape;142;p22"/>
          <p:cNvGrpSpPr/>
          <p:nvPr/>
        </p:nvGrpSpPr>
        <p:grpSpPr>
          <a:xfrm>
            <a:off x="52" y="4099200"/>
            <a:ext cx="9144036" cy="1044300"/>
            <a:chOff x="52" y="4099200"/>
            <a:chExt cx="9144036" cy="1044300"/>
          </a:xfrm>
        </p:grpSpPr>
        <p:grpSp>
          <p:nvGrpSpPr>
            <p:cNvPr id="143" name="Google Shape;143;p22"/>
            <p:cNvGrpSpPr/>
            <p:nvPr/>
          </p:nvGrpSpPr>
          <p:grpSpPr>
            <a:xfrm>
              <a:off x="52" y="4309200"/>
              <a:ext cx="231622" cy="834300"/>
              <a:chOff x="2688737" y="4301380"/>
              <a:chExt cx="231900" cy="834300"/>
            </a:xfrm>
          </p:grpSpPr>
          <p:sp>
            <p:nvSpPr>
              <p:cNvPr id="144" name="Google Shape;144;p22"/>
              <p:cNvSpPr/>
              <p:nvPr/>
            </p:nvSpPr>
            <p:spPr>
              <a:xfrm flipH="1">
                <a:off x="2688737" y="4720780"/>
                <a:ext cx="2319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 name="Google Shape;145;p22"/>
              <p:cNvSpPr/>
              <p:nvPr/>
            </p:nvSpPr>
            <p:spPr>
              <a:xfrm flipH="1">
                <a:off x="2688737" y="4301380"/>
                <a:ext cx="231900" cy="83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 name="Google Shape;146;p22"/>
              <p:cNvSpPr/>
              <p:nvPr/>
            </p:nvSpPr>
            <p:spPr>
              <a:xfrm flipH="1">
                <a:off x="2688737" y="4511080"/>
                <a:ext cx="2319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 name="Google Shape;147;p22"/>
              <p:cNvSpPr/>
              <p:nvPr/>
            </p:nvSpPr>
            <p:spPr>
              <a:xfrm flipH="1">
                <a:off x="2688737" y="4930480"/>
                <a:ext cx="2319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48" name="Google Shape;148;p22"/>
            <p:cNvGrpSpPr/>
            <p:nvPr/>
          </p:nvGrpSpPr>
          <p:grpSpPr>
            <a:xfrm>
              <a:off x="371406" y="4099200"/>
              <a:ext cx="231622" cy="1044300"/>
              <a:chOff x="2688737" y="4091380"/>
              <a:chExt cx="231900" cy="1044300"/>
            </a:xfrm>
          </p:grpSpPr>
          <p:sp>
            <p:nvSpPr>
              <p:cNvPr id="149" name="Google Shape;149;p22"/>
              <p:cNvSpPr/>
              <p:nvPr/>
            </p:nvSpPr>
            <p:spPr>
              <a:xfrm flipH="1">
                <a:off x="2688737" y="4720780"/>
                <a:ext cx="2319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0" name="Google Shape;150;p22"/>
              <p:cNvSpPr/>
              <p:nvPr/>
            </p:nvSpPr>
            <p:spPr>
              <a:xfrm flipH="1">
                <a:off x="2688737" y="4301380"/>
                <a:ext cx="231900" cy="83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1" name="Google Shape;151;p22"/>
              <p:cNvSpPr/>
              <p:nvPr/>
            </p:nvSpPr>
            <p:spPr>
              <a:xfrm flipH="1">
                <a:off x="2688737" y="4511080"/>
                <a:ext cx="2319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2" name="Google Shape;152;p22"/>
              <p:cNvSpPr/>
              <p:nvPr/>
            </p:nvSpPr>
            <p:spPr>
              <a:xfrm flipH="1">
                <a:off x="2688737" y="4091380"/>
                <a:ext cx="231900" cy="104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3" name="Google Shape;153;p22"/>
              <p:cNvSpPr/>
              <p:nvPr/>
            </p:nvSpPr>
            <p:spPr>
              <a:xfrm flipH="1">
                <a:off x="2688737" y="4930480"/>
                <a:ext cx="2319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54" name="Google Shape;154;p22"/>
            <p:cNvGrpSpPr/>
            <p:nvPr/>
          </p:nvGrpSpPr>
          <p:grpSpPr>
            <a:xfrm>
              <a:off x="742761" y="4309200"/>
              <a:ext cx="231622" cy="834300"/>
              <a:chOff x="2688737" y="4301380"/>
              <a:chExt cx="231900" cy="834300"/>
            </a:xfrm>
          </p:grpSpPr>
          <p:sp>
            <p:nvSpPr>
              <p:cNvPr id="155" name="Google Shape;155;p22"/>
              <p:cNvSpPr/>
              <p:nvPr/>
            </p:nvSpPr>
            <p:spPr>
              <a:xfrm flipH="1">
                <a:off x="2688737" y="4720780"/>
                <a:ext cx="2319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 name="Google Shape;156;p22"/>
              <p:cNvSpPr/>
              <p:nvPr/>
            </p:nvSpPr>
            <p:spPr>
              <a:xfrm flipH="1">
                <a:off x="2688737" y="4301380"/>
                <a:ext cx="231900" cy="83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7" name="Google Shape;157;p22"/>
              <p:cNvSpPr/>
              <p:nvPr/>
            </p:nvSpPr>
            <p:spPr>
              <a:xfrm flipH="1">
                <a:off x="2688737" y="4511080"/>
                <a:ext cx="2319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8" name="Google Shape;158;p22"/>
              <p:cNvSpPr/>
              <p:nvPr/>
            </p:nvSpPr>
            <p:spPr>
              <a:xfrm flipH="1">
                <a:off x="2688737" y="4930480"/>
                <a:ext cx="2319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59" name="Google Shape;159;p22"/>
            <p:cNvGrpSpPr/>
            <p:nvPr/>
          </p:nvGrpSpPr>
          <p:grpSpPr>
            <a:xfrm>
              <a:off x="1114115" y="4518900"/>
              <a:ext cx="231622" cy="624600"/>
              <a:chOff x="2688737" y="4511080"/>
              <a:chExt cx="231900" cy="624600"/>
            </a:xfrm>
          </p:grpSpPr>
          <p:sp>
            <p:nvSpPr>
              <p:cNvPr id="160" name="Google Shape;160;p22"/>
              <p:cNvSpPr/>
              <p:nvPr/>
            </p:nvSpPr>
            <p:spPr>
              <a:xfrm flipH="1">
                <a:off x="2688737" y="4720780"/>
                <a:ext cx="2319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1" name="Google Shape;161;p22"/>
              <p:cNvSpPr/>
              <p:nvPr/>
            </p:nvSpPr>
            <p:spPr>
              <a:xfrm flipH="1">
                <a:off x="2688737" y="4511080"/>
                <a:ext cx="2319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2" name="Google Shape;162;p22"/>
              <p:cNvSpPr/>
              <p:nvPr/>
            </p:nvSpPr>
            <p:spPr>
              <a:xfrm flipH="1">
                <a:off x="2688737" y="4930480"/>
                <a:ext cx="2319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63" name="Google Shape;163;p22"/>
            <p:cNvGrpSpPr/>
            <p:nvPr/>
          </p:nvGrpSpPr>
          <p:grpSpPr>
            <a:xfrm>
              <a:off x="1856753" y="4099200"/>
              <a:ext cx="231600" cy="1044300"/>
              <a:chOff x="1856753" y="4099200"/>
              <a:chExt cx="231600" cy="1044300"/>
            </a:xfrm>
          </p:grpSpPr>
          <p:sp>
            <p:nvSpPr>
              <p:cNvPr id="164" name="Google Shape;164;p22"/>
              <p:cNvSpPr/>
              <p:nvPr/>
            </p:nvSpPr>
            <p:spPr>
              <a:xfrm flipH="1">
                <a:off x="1856753" y="4728600"/>
                <a:ext cx="2316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5" name="Google Shape;165;p22"/>
              <p:cNvSpPr/>
              <p:nvPr/>
            </p:nvSpPr>
            <p:spPr>
              <a:xfrm flipH="1">
                <a:off x="1856753" y="4309200"/>
                <a:ext cx="231600" cy="83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6" name="Google Shape;166;p22"/>
              <p:cNvSpPr/>
              <p:nvPr/>
            </p:nvSpPr>
            <p:spPr>
              <a:xfrm flipH="1">
                <a:off x="1856753" y="4518900"/>
                <a:ext cx="2316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7" name="Google Shape;167;p22"/>
              <p:cNvSpPr/>
              <p:nvPr/>
            </p:nvSpPr>
            <p:spPr>
              <a:xfrm flipH="1">
                <a:off x="1856753" y="4099200"/>
                <a:ext cx="231600" cy="104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8" name="Google Shape;168;p22"/>
              <p:cNvSpPr/>
              <p:nvPr/>
            </p:nvSpPr>
            <p:spPr>
              <a:xfrm flipH="1">
                <a:off x="1856753" y="4938300"/>
                <a:ext cx="2316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69" name="Google Shape;169;p22"/>
            <p:cNvGrpSpPr/>
            <p:nvPr/>
          </p:nvGrpSpPr>
          <p:grpSpPr>
            <a:xfrm>
              <a:off x="2228107" y="4309200"/>
              <a:ext cx="231600" cy="834300"/>
              <a:chOff x="2228107" y="4309200"/>
              <a:chExt cx="231600" cy="834300"/>
            </a:xfrm>
          </p:grpSpPr>
          <p:sp>
            <p:nvSpPr>
              <p:cNvPr id="170" name="Google Shape;170;p22"/>
              <p:cNvSpPr/>
              <p:nvPr/>
            </p:nvSpPr>
            <p:spPr>
              <a:xfrm flipH="1">
                <a:off x="2228107" y="4728600"/>
                <a:ext cx="2316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1" name="Google Shape;171;p22"/>
              <p:cNvSpPr/>
              <p:nvPr/>
            </p:nvSpPr>
            <p:spPr>
              <a:xfrm flipH="1">
                <a:off x="2228107" y="4309200"/>
                <a:ext cx="231600" cy="83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2" name="Google Shape;172;p22"/>
              <p:cNvSpPr/>
              <p:nvPr/>
            </p:nvSpPr>
            <p:spPr>
              <a:xfrm flipH="1">
                <a:off x="2228107" y="4518900"/>
                <a:ext cx="2316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3" name="Google Shape;173;p22"/>
              <p:cNvSpPr/>
              <p:nvPr/>
            </p:nvSpPr>
            <p:spPr>
              <a:xfrm flipH="1">
                <a:off x="2228107" y="4938300"/>
                <a:ext cx="2316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74" name="Google Shape;174;p22"/>
            <p:cNvGrpSpPr/>
            <p:nvPr/>
          </p:nvGrpSpPr>
          <p:grpSpPr>
            <a:xfrm>
              <a:off x="2599462" y="4518900"/>
              <a:ext cx="231600" cy="624600"/>
              <a:chOff x="2599462" y="4518900"/>
              <a:chExt cx="231600" cy="624600"/>
            </a:xfrm>
          </p:grpSpPr>
          <p:sp>
            <p:nvSpPr>
              <p:cNvPr id="175" name="Google Shape;175;p22"/>
              <p:cNvSpPr/>
              <p:nvPr/>
            </p:nvSpPr>
            <p:spPr>
              <a:xfrm flipH="1">
                <a:off x="2599462" y="4728600"/>
                <a:ext cx="2316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6" name="Google Shape;176;p22"/>
              <p:cNvSpPr/>
              <p:nvPr/>
            </p:nvSpPr>
            <p:spPr>
              <a:xfrm flipH="1">
                <a:off x="2599462" y="4518900"/>
                <a:ext cx="2316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7" name="Google Shape;177;p22"/>
              <p:cNvSpPr/>
              <p:nvPr/>
            </p:nvSpPr>
            <p:spPr>
              <a:xfrm flipH="1">
                <a:off x="2599462" y="4938300"/>
                <a:ext cx="2316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78" name="Google Shape;178;p22"/>
            <p:cNvGrpSpPr/>
            <p:nvPr/>
          </p:nvGrpSpPr>
          <p:grpSpPr>
            <a:xfrm>
              <a:off x="3342171" y="4099200"/>
              <a:ext cx="231600" cy="1044300"/>
              <a:chOff x="3342171" y="4099200"/>
              <a:chExt cx="231600" cy="1044300"/>
            </a:xfrm>
          </p:grpSpPr>
          <p:sp>
            <p:nvSpPr>
              <p:cNvPr id="179" name="Google Shape;179;p22"/>
              <p:cNvSpPr/>
              <p:nvPr/>
            </p:nvSpPr>
            <p:spPr>
              <a:xfrm flipH="1">
                <a:off x="3342171" y="4728600"/>
                <a:ext cx="2316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0" name="Google Shape;180;p22"/>
              <p:cNvSpPr/>
              <p:nvPr/>
            </p:nvSpPr>
            <p:spPr>
              <a:xfrm flipH="1">
                <a:off x="3342171" y="4309200"/>
                <a:ext cx="231600" cy="83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1" name="Google Shape;181;p22"/>
              <p:cNvSpPr/>
              <p:nvPr/>
            </p:nvSpPr>
            <p:spPr>
              <a:xfrm flipH="1">
                <a:off x="3342171" y="4518900"/>
                <a:ext cx="2316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2" name="Google Shape;182;p22"/>
              <p:cNvSpPr/>
              <p:nvPr/>
            </p:nvSpPr>
            <p:spPr>
              <a:xfrm flipH="1">
                <a:off x="3342171" y="4099200"/>
                <a:ext cx="231600" cy="104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3" name="Google Shape;183;p22"/>
              <p:cNvSpPr/>
              <p:nvPr/>
            </p:nvSpPr>
            <p:spPr>
              <a:xfrm flipH="1">
                <a:off x="3342171" y="4938300"/>
                <a:ext cx="2316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84" name="Google Shape;184;p22"/>
            <p:cNvGrpSpPr/>
            <p:nvPr/>
          </p:nvGrpSpPr>
          <p:grpSpPr>
            <a:xfrm>
              <a:off x="3713525" y="4309200"/>
              <a:ext cx="231600" cy="834300"/>
              <a:chOff x="3713525" y="4309200"/>
              <a:chExt cx="231600" cy="834300"/>
            </a:xfrm>
          </p:grpSpPr>
          <p:sp>
            <p:nvSpPr>
              <p:cNvPr id="185" name="Google Shape;185;p22"/>
              <p:cNvSpPr/>
              <p:nvPr/>
            </p:nvSpPr>
            <p:spPr>
              <a:xfrm flipH="1">
                <a:off x="3713525" y="4728600"/>
                <a:ext cx="2316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6" name="Google Shape;186;p22"/>
              <p:cNvSpPr/>
              <p:nvPr/>
            </p:nvSpPr>
            <p:spPr>
              <a:xfrm flipH="1">
                <a:off x="3713525" y="4309200"/>
                <a:ext cx="231600" cy="83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7" name="Google Shape;187;p22"/>
              <p:cNvSpPr/>
              <p:nvPr/>
            </p:nvSpPr>
            <p:spPr>
              <a:xfrm flipH="1">
                <a:off x="3713525" y="4518900"/>
                <a:ext cx="2316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8" name="Google Shape;188;p22"/>
              <p:cNvSpPr/>
              <p:nvPr/>
            </p:nvSpPr>
            <p:spPr>
              <a:xfrm flipH="1">
                <a:off x="3713525" y="4938300"/>
                <a:ext cx="2316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89" name="Google Shape;189;p22"/>
            <p:cNvGrpSpPr/>
            <p:nvPr/>
          </p:nvGrpSpPr>
          <p:grpSpPr>
            <a:xfrm>
              <a:off x="1485398" y="4309200"/>
              <a:ext cx="231600" cy="834300"/>
              <a:chOff x="1485398" y="4309200"/>
              <a:chExt cx="231600" cy="834300"/>
            </a:xfrm>
          </p:grpSpPr>
          <p:sp>
            <p:nvSpPr>
              <p:cNvPr id="190" name="Google Shape;190;p22"/>
              <p:cNvSpPr/>
              <p:nvPr/>
            </p:nvSpPr>
            <p:spPr>
              <a:xfrm flipH="1">
                <a:off x="1485398" y="4728600"/>
                <a:ext cx="2316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1" name="Google Shape;191;p22"/>
              <p:cNvSpPr/>
              <p:nvPr/>
            </p:nvSpPr>
            <p:spPr>
              <a:xfrm flipH="1">
                <a:off x="1485398" y="4309200"/>
                <a:ext cx="231600" cy="83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2" name="Google Shape;192;p22"/>
              <p:cNvSpPr/>
              <p:nvPr/>
            </p:nvSpPr>
            <p:spPr>
              <a:xfrm flipH="1">
                <a:off x="1485398" y="4518900"/>
                <a:ext cx="2316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3" name="Google Shape;193;p22"/>
              <p:cNvSpPr/>
              <p:nvPr/>
            </p:nvSpPr>
            <p:spPr>
              <a:xfrm flipH="1">
                <a:off x="1485398" y="4938300"/>
                <a:ext cx="2316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94" name="Google Shape;194;p22"/>
            <p:cNvGrpSpPr/>
            <p:nvPr/>
          </p:nvGrpSpPr>
          <p:grpSpPr>
            <a:xfrm>
              <a:off x="4084879" y="4518900"/>
              <a:ext cx="231600" cy="624600"/>
              <a:chOff x="4084879" y="4518900"/>
              <a:chExt cx="231600" cy="624600"/>
            </a:xfrm>
          </p:grpSpPr>
          <p:sp>
            <p:nvSpPr>
              <p:cNvPr id="195" name="Google Shape;195;p22"/>
              <p:cNvSpPr/>
              <p:nvPr/>
            </p:nvSpPr>
            <p:spPr>
              <a:xfrm flipH="1">
                <a:off x="4084879" y="4728600"/>
                <a:ext cx="2316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6" name="Google Shape;196;p22"/>
              <p:cNvSpPr/>
              <p:nvPr/>
            </p:nvSpPr>
            <p:spPr>
              <a:xfrm flipH="1">
                <a:off x="4084879" y="4518900"/>
                <a:ext cx="2316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7" name="Google Shape;197;p22"/>
              <p:cNvSpPr/>
              <p:nvPr/>
            </p:nvSpPr>
            <p:spPr>
              <a:xfrm flipH="1">
                <a:off x="4084879" y="4938300"/>
                <a:ext cx="2316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98" name="Google Shape;198;p22"/>
            <p:cNvGrpSpPr/>
            <p:nvPr/>
          </p:nvGrpSpPr>
          <p:grpSpPr>
            <a:xfrm>
              <a:off x="2970816" y="4309200"/>
              <a:ext cx="231600" cy="834300"/>
              <a:chOff x="2970816" y="4309200"/>
              <a:chExt cx="231600" cy="834300"/>
            </a:xfrm>
          </p:grpSpPr>
          <p:sp>
            <p:nvSpPr>
              <p:cNvPr id="199" name="Google Shape;199;p22"/>
              <p:cNvSpPr/>
              <p:nvPr/>
            </p:nvSpPr>
            <p:spPr>
              <a:xfrm flipH="1">
                <a:off x="2970816" y="4728600"/>
                <a:ext cx="2316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0" name="Google Shape;200;p22"/>
              <p:cNvSpPr/>
              <p:nvPr/>
            </p:nvSpPr>
            <p:spPr>
              <a:xfrm flipH="1">
                <a:off x="2970816" y="4309200"/>
                <a:ext cx="231600" cy="83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1" name="Google Shape;201;p22"/>
              <p:cNvSpPr/>
              <p:nvPr/>
            </p:nvSpPr>
            <p:spPr>
              <a:xfrm flipH="1">
                <a:off x="2970816" y="4518900"/>
                <a:ext cx="2316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2" name="Google Shape;202;p22"/>
              <p:cNvSpPr/>
              <p:nvPr/>
            </p:nvSpPr>
            <p:spPr>
              <a:xfrm flipH="1">
                <a:off x="2970816" y="4938300"/>
                <a:ext cx="2316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03" name="Google Shape;203;p22"/>
            <p:cNvGrpSpPr/>
            <p:nvPr/>
          </p:nvGrpSpPr>
          <p:grpSpPr>
            <a:xfrm>
              <a:off x="4456234" y="4309200"/>
              <a:ext cx="231600" cy="834300"/>
              <a:chOff x="4456234" y="4309200"/>
              <a:chExt cx="231600" cy="834300"/>
            </a:xfrm>
          </p:grpSpPr>
          <p:sp>
            <p:nvSpPr>
              <p:cNvPr id="204" name="Google Shape;204;p22"/>
              <p:cNvSpPr/>
              <p:nvPr/>
            </p:nvSpPr>
            <p:spPr>
              <a:xfrm flipH="1">
                <a:off x="4456234" y="4728600"/>
                <a:ext cx="2316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5" name="Google Shape;205;p22"/>
              <p:cNvSpPr/>
              <p:nvPr/>
            </p:nvSpPr>
            <p:spPr>
              <a:xfrm flipH="1">
                <a:off x="4456234" y="4309200"/>
                <a:ext cx="231600" cy="83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6" name="Google Shape;206;p22"/>
              <p:cNvSpPr/>
              <p:nvPr/>
            </p:nvSpPr>
            <p:spPr>
              <a:xfrm flipH="1">
                <a:off x="4456234" y="4518900"/>
                <a:ext cx="2316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7" name="Google Shape;207;p22"/>
              <p:cNvSpPr/>
              <p:nvPr/>
            </p:nvSpPr>
            <p:spPr>
              <a:xfrm flipH="1">
                <a:off x="4456234" y="4938300"/>
                <a:ext cx="2316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08" name="Google Shape;208;p22"/>
            <p:cNvGrpSpPr/>
            <p:nvPr/>
          </p:nvGrpSpPr>
          <p:grpSpPr>
            <a:xfrm>
              <a:off x="4827588" y="4099200"/>
              <a:ext cx="231600" cy="1044300"/>
              <a:chOff x="4827588" y="4099200"/>
              <a:chExt cx="231600" cy="1044300"/>
            </a:xfrm>
          </p:grpSpPr>
          <p:sp>
            <p:nvSpPr>
              <p:cNvPr id="209" name="Google Shape;209;p22"/>
              <p:cNvSpPr/>
              <p:nvPr/>
            </p:nvSpPr>
            <p:spPr>
              <a:xfrm flipH="1">
                <a:off x="4827588" y="4728600"/>
                <a:ext cx="2316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0" name="Google Shape;210;p22"/>
              <p:cNvSpPr/>
              <p:nvPr/>
            </p:nvSpPr>
            <p:spPr>
              <a:xfrm flipH="1">
                <a:off x="4827588" y="4309200"/>
                <a:ext cx="231600" cy="83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1" name="Google Shape;211;p22"/>
              <p:cNvSpPr/>
              <p:nvPr/>
            </p:nvSpPr>
            <p:spPr>
              <a:xfrm flipH="1">
                <a:off x="4827588" y="4518900"/>
                <a:ext cx="2316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2" name="Google Shape;212;p22"/>
              <p:cNvSpPr/>
              <p:nvPr/>
            </p:nvSpPr>
            <p:spPr>
              <a:xfrm flipH="1">
                <a:off x="4827588" y="4099200"/>
                <a:ext cx="231600" cy="104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3" name="Google Shape;213;p22"/>
              <p:cNvSpPr/>
              <p:nvPr/>
            </p:nvSpPr>
            <p:spPr>
              <a:xfrm flipH="1">
                <a:off x="4827588" y="4938300"/>
                <a:ext cx="2316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14" name="Google Shape;214;p22"/>
            <p:cNvGrpSpPr/>
            <p:nvPr/>
          </p:nvGrpSpPr>
          <p:grpSpPr>
            <a:xfrm>
              <a:off x="5198943" y="4309200"/>
              <a:ext cx="231600" cy="834300"/>
              <a:chOff x="5198943" y="4309200"/>
              <a:chExt cx="231600" cy="834300"/>
            </a:xfrm>
          </p:grpSpPr>
          <p:sp>
            <p:nvSpPr>
              <p:cNvPr id="215" name="Google Shape;215;p22"/>
              <p:cNvSpPr/>
              <p:nvPr/>
            </p:nvSpPr>
            <p:spPr>
              <a:xfrm flipH="1">
                <a:off x="5198943" y="4728600"/>
                <a:ext cx="2316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6" name="Google Shape;216;p22"/>
              <p:cNvSpPr/>
              <p:nvPr/>
            </p:nvSpPr>
            <p:spPr>
              <a:xfrm flipH="1">
                <a:off x="5198943" y="4309200"/>
                <a:ext cx="231600" cy="83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7" name="Google Shape;217;p22"/>
              <p:cNvSpPr/>
              <p:nvPr/>
            </p:nvSpPr>
            <p:spPr>
              <a:xfrm flipH="1">
                <a:off x="5198943" y="4518900"/>
                <a:ext cx="2316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8" name="Google Shape;218;p22"/>
              <p:cNvSpPr/>
              <p:nvPr/>
            </p:nvSpPr>
            <p:spPr>
              <a:xfrm flipH="1">
                <a:off x="5198943" y="4938300"/>
                <a:ext cx="2316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19" name="Google Shape;219;p22"/>
            <p:cNvGrpSpPr/>
            <p:nvPr/>
          </p:nvGrpSpPr>
          <p:grpSpPr>
            <a:xfrm>
              <a:off x="5570297" y="4518900"/>
              <a:ext cx="231600" cy="624600"/>
              <a:chOff x="5570297" y="4518900"/>
              <a:chExt cx="231600" cy="624600"/>
            </a:xfrm>
          </p:grpSpPr>
          <p:sp>
            <p:nvSpPr>
              <p:cNvPr id="220" name="Google Shape;220;p22"/>
              <p:cNvSpPr/>
              <p:nvPr/>
            </p:nvSpPr>
            <p:spPr>
              <a:xfrm flipH="1">
                <a:off x="5570297" y="4728600"/>
                <a:ext cx="2316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1" name="Google Shape;221;p22"/>
              <p:cNvSpPr/>
              <p:nvPr/>
            </p:nvSpPr>
            <p:spPr>
              <a:xfrm flipH="1">
                <a:off x="5570297" y="4518900"/>
                <a:ext cx="2316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2" name="Google Shape;222;p22"/>
              <p:cNvSpPr/>
              <p:nvPr/>
            </p:nvSpPr>
            <p:spPr>
              <a:xfrm flipH="1">
                <a:off x="5570297" y="4938300"/>
                <a:ext cx="2316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23" name="Google Shape;223;p22"/>
            <p:cNvGrpSpPr/>
            <p:nvPr/>
          </p:nvGrpSpPr>
          <p:grpSpPr>
            <a:xfrm>
              <a:off x="5941652" y="4309200"/>
              <a:ext cx="231600" cy="834300"/>
              <a:chOff x="5941652" y="4309200"/>
              <a:chExt cx="231600" cy="834300"/>
            </a:xfrm>
          </p:grpSpPr>
          <p:sp>
            <p:nvSpPr>
              <p:cNvPr id="224" name="Google Shape;224;p22"/>
              <p:cNvSpPr/>
              <p:nvPr/>
            </p:nvSpPr>
            <p:spPr>
              <a:xfrm flipH="1">
                <a:off x="5941652" y="4728600"/>
                <a:ext cx="2316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5" name="Google Shape;225;p22"/>
              <p:cNvSpPr/>
              <p:nvPr/>
            </p:nvSpPr>
            <p:spPr>
              <a:xfrm flipH="1">
                <a:off x="5941652" y="4309200"/>
                <a:ext cx="231600" cy="83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6" name="Google Shape;226;p22"/>
              <p:cNvSpPr/>
              <p:nvPr/>
            </p:nvSpPr>
            <p:spPr>
              <a:xfrm flipH="1">
                <a:off x="5941652" y="4518900"/>
                <a:ext cx="2316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7" name="Google Shape;227;p22"/>
              <p:cNvSpPr/>
              <p:nvPr/>
            </p:nvSpPr>
            <p:spPr>
              <a:xfrm flipH="1">
                <a:off x="5941652" y="4938300"/>
                <a:ext cx="2316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28" name="Google Shape;228;p22"/>
            <p:cNvGrpSpPr/>
            <p:nvPr/>
          </p:nvGrpSpPr>
          <p:grpSpPr>
            <a:xfrm>
              <a:off x="6313006" y="4099200"/>
              <a:ext cx="231600" cy="1044300"/>
              <a:chOff x="6313006" y="4099200"/>
              <a:chExt cx="231600" cy="1044300"/>
            </a:xfrm>
          </p:grpSpPr>
          <p:sp>
            <p:nvSpPr>
              <p:cNvPr id="229" name="Google Shape;229;p22"/>
              <p:cNvSpPr/>
              <p:nvPr/>
            </p:nvSpPr>
            <p:spPr>
              <a:xfrm flipH="1">
                <a:off x="6313006" y="4728600"/>
                <a:ext cx="2316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0" name="Google Shape;230;p22"/>
              <p:cNvSpPr/>
              <p:nvPr/>
            </p:nvSpPr>
            <p:spPr>
              <a:xfrm flipH="1">
                <a:off x="6313006" y="4309200"/>
                <a:ext cx="231600" cy="83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1" name="Google Shape;231;p22"/>
              <p:cNvSpPr/>
              <p:nvPr/>
            </p:nvSpPr>
            <p:spPr>
              <a:xfrm flipH="1">
                <a:off x="6313006" y="4518900"/>
                <a:ext cx="2316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2" name="Google Shape;232;p22"/>
              <p:cNvSpPr/>
              <p:nvPr/>
            </p:nvSpPr>
            <p:spPr>
              <a:xfrm flipH="1">
                <a:off x="6313006" y="4099200"/>
                <a:ext cx="231600" cy="104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3" name="Google Shape;233;p22"/>
              <p:cNvSpPr/>
              <p:nvPr/>
            </p:nvSpPr>
            <p:spPr>
              <a:xfrm flipH="1">
                <a:off x="6313006" y="4938300"/>
                <a:ext cx="2316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34" name="Google Shape;234;p22"/>
            <p:cNvGrpSpPr/>
            <p:nvPr/>
          </p:nvGrpSpPr>
          <p:grpSpPr>
            <a:xfrm>
              <a:off x="6684361" y="4309200"/>
              <a:ext cx="231600" cy="834300"/>
              <a:chOff x="6684361" y="4309200"/>
              <a:chExt cx="231600" cy="834300"/>
            </a:xfrm>
          </p:grpSpPr>
          <p:sp>
            <p:nvSpPr>
              <p:cNvPr id="235" name="Google Shape;235;p22"/>
              <p:cNvSpPr/>
              <p:nvPr/>
            </p:nvSpPr>
            <p:spPr>
              <a:xfrm flipH="1">
                <a:off x="6684361" y="4728600"/>
                <a:ext cx="2316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6" name="Google Shape;236;p22"/>
              <p:cNvSpPr/>
              <p:nvPr/>
            </p:nvSpPr>
            <p:spPr>
              <a:xfrm flipH="1">
                <a:off x="6684361" y="4309200"/>
                <a:ext cx="231600" cy="83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7" name="Google Shape;237;p22"/>
              <p:cNvSpPr/>
              <p:nvPr/>
            </p:nvSpPr>
            <p:spPr>
              <a:xfrm flipH="1">
                <a:off x="6684361" y="4518900"/>
                <a:ext cx="2316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8" name="Google Shape;238;p22"/>
              <p:cNvSpPr/>
              <p:nvPr/>
            </p:nvSpPr>
            <p:spPr>
              <a:xfrm flipH="1">
                <a:off x="6684361" y="4938300"/>
                <a:ext cx="2316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39" name="Google Shape;239;p22"/>
            <p:cNvGrpSpPr/>
            <p:nvPr/>
          </p:nvGrpSpPr>
          <p:grpSpPr>
            <a:xfrm>
              <a:off x="7055715" y="4518900"/>
              <a:ext cx="231600" cy="624600"/>
              <a:chOff x="7055715" y="4518900"/>
              <a:chExt cx="231600" cy="624600"/>
            </a:xfrm>
          </p:grpSpPr>
          <p:sp>
            <p:nvSpPr>
              <p:cNvPr id="240" name="Google Shape;240;p22"/>
              <p:cNvSpPr/>
              <p:nvPr/>
            </p:nvSpPr>
            <p:spPr>
              <a:xfrm flipH="1">
                <a:off x="7055715" y="4728600"/>
                <a:ext cx="2316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1" name="Google Shape;241;p22"/>
              <p:cNvSpPr/>
              <p:nvPr/>
            </p:nvSpPr>
            <p:spPr>
              <a:xfrm flipH="1">
                <a:off x="7055715" y="4518900"/>
                <a:ext cx="2316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2" name="Google Shape;242;p22"/>
              <p:cNvSpPr/>
              <p:nvPr/>
            </p:nvSpPr>
            <p:spPr>
              <a:xfrm flipH="1">
                <a:off x="7055715" y="4938300"/>
                <a:ext cx="2316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43" name="Google Shape;243;p22"/>
            <p:cNvGrpSpPr/>
            <p:nvPr/>
          </p:nvGrpSpPr>
          <p:grpSpPr>
            <a:xfrm>
              <a:off x="7798424" y="4099200"/>
              <a:ext cx="231600" cy="1044300"/>
              <a:chOff x="7798424" y="4099200"/>
              <a:chExt cx="231600" cy="1044300"/>
            </a:xfrm>
          </p:grpSpPr>
          <p:sp>
            <p:nvSpPr>
              <p:cNvPr id="244" name="Google Shape;244;p22"/>
              <p:cNvSpPr/>
              <p:nvPr/>
            </p:nvSpPr>
            <p:spPr>
              <a:xfrm flipH="1">
                <a:off x="7798424" y="4728600"/>
                <a:ext cx="2316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5" name="Google Shape;245;p22"/>
              <p:cNvSpPr/>
              <p:nvPr/>
            </p:nvSpPr>
            <p:spPr>
              <a:xfrm flipH="1">
                <a:off x="7798424" y="4309200"/>
                <a:ext cx="231600" cy="83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6" name="Google Shape;246;p22"/>
              <p:cNvSpPr/>
              <p:nvPr/>
            </p:nvSpPr>
            <p:spPr>
              <a:xfrm flipH="1">
                <a:off x="7798424" y="4518900"/>
                <a:ext cx="2316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7" name="Google Shape;247;p22"/>
              <p:cNvSpPr/>
              <p:nvPr/>
            </p:nvSpPr>
            <p:spPr>
              <a:xfrm flipH="1">
                <a:off x="7798424" y="4099200"/>
                <a:ext cx="231600" cy="104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8" name="Google Shape;248;p22"/>
              <p:cNvSpPr/>
              <p:nvPr/>
            </p:nvSpPr>
            <p:spPr>
              <a:xfrm flipH="1">
                <a:off x="7798424" y="4938300"/>
                <a:ext cx="2316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49" name="Google Shape;249;p22"/>
            <p:cNvGrpSpPr/>
            <p:nvPr/>
          </p:nvGrpSpPr>
          <p:grpSpPr>
            <a:xfrm>
              <a:off x="8169779" y="4309200"/>
              <a:ext cx="231600" cy="834300"/>
              <a:chOff x="8169779" y="4309200"/>
              <a:chExt cx="231600" cy="834300"/>
            </a:xfrm>
          </p:grpSpPr>
          <p:sp>
            <p:nvSpPr>
              <p:cNvPr id="250" name="Google Shape;250;p22"/>
              <p:cNvSpPr/>
              <p:nvPr/>
            </p:nvSpPr>
            <p:spPr>
              <a:xfrm flipH="1">
                <a:off x="8169779" y="4728600"/>
                <a:ext cx="2316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1" name="Google Shape;251;p22"/>
              <p:cNvSpPr/>
              <p:nvPr/>
            </p:nvSpPr>
            <p:spPr>
              <a:xfrm flipH="1">
                <a:off x="8169779" y="4309200"/>
                <a:ext cx="231600" cy="83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2" name="Google Shape;252;p22"/>
              <p:cNvSpPr/>
              <p:nvPr/>
            </p:nvSpPr>
            <p:spPr>
              <a:xfrm flipH="1">
                <a:off x="8169779" y="4518900"/>
                <a:ext cx="2316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3" name="Google Shape;253;p22"/>
              <p:cNvSpPr/>
              <p:nvPr/>
            </p:nvSpPr>
            <p:spPr>
              <a:xfrm flipH="1">
                <a:off x="8169779" y="4938300"/>
                <a:ext cx="2316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54" name="Google Shape;254;p22"/>
            <p:cNvGrpSpPr/>
            <p:nvPr/>
          </p:nvGrpSpPr>
          <p:grpSpPr>
            <a:xfrm>
              <a:off x="7427070" y="4309200"/>
              <a:ext cx="231600" cy="834300"/>
              <a:chOff x="7427070" y="4309200"/>
              <a:chExt cx="231600" cy="834300"/>
            </a:xfrm>
          </p:grpSpPr>
          <p:sp>
            <p:nvSpPr>
              <p:cNvPr id="255" name="Google Shape;255;p22"/>
              <p:cNvSpPr/>
              <p:nvPr/>
            </p:nvSpPr>
            <p:spPr>
              <a:xfrm flipH="1">
                <a:off x="7427070" y="4728600"/>
                <a:ext cx="2316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6" name="Google Shape;256;p22"/>
              <p:cNvSpPr/>
              <p:nvPr/>
            </p:nvSpPr>
            <p:spPr>
              <a:xfrm flipH="1">
                <a:off x="7427070" y="4309200"/>
                <a:ext cx="231600" cy="83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7" name="Google Shape;257;p22"/>
              <p:cNvSpPr/>
              <p:nvPr/>
            </p:nvSpPr>
            <p:spPr>
              <a:xfrm flipH="1">
                <a:off x="7427070" y="4518900"/>
                <a:ext cx="2316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8" name="Google Shape;258;p22"/>
              <p:cNvSpPr/>
              <p:nvPr/>
            </p:nvSpPr>
            <p:spPr>
              <a:xfrm flipH="1">
                <a:off x="7427070" y="4938300"/>
                <a:ext cx="2316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59" name="Google Shape;259;p22"/>
            <p:cNvGrpSpPr/>
            <p:nvPr/>
          </p:nvGrpSpPr>
          <p:grpSpPr>
            <a:xfrm>
              <a:off x="8541133" y="4518900"/>
              <a:ext cx="231600" cy="624600"/>
              <a:chOff x="8541133" y="4518900"/>
              <a:chExt cx="231600" cy="624600"/>
            </a:xfrm>
          </p:grpSpPr>
          <p:sp>
            <p:nvSpPr>
              <p:cNvPr id="260" name="Google Shape;260;p22"/>
              <p:cNvSpPr/>
              <p:nvPr/>
            </p:nvSpPr>
            <p:spPr>
              <a:xfrm flipH="1">
                <a:off x="8541133" y="4728600"/>
                <a:ext cx="2316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1" name="Google Shape;261;p22"/>
              <p:cNvSpPr/>
              <p:nvPr/>
            </p:nvSpPr>
            <p:spPr>
              <a:xfrm flipH="1">
                <a:off x="8541133" y="4518900"/>
                <a:ext cx="2316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2" name="Google Shape;262;p22"/>
              <p:cNvSpPr/>
              <p:nvPr/>
            </p:nvSpPr>
            <p:spPr>
              <a:xfrm flipH="1">
                <a:off x="8541133" y="4938300"/>
                <a:ext cx="2316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63" name="Google Shape;263;p22"/>
            <p:cNvGrpSpPr/>
            <p:nvPr/>
          </p:nvGrpSpPr>
          <p:grpSpPr>
            <a:xfrm>
              <a:off x="8912488" y="4309200"/>
              <a:ext cx="231600" cy="834300"/>
              <a:chOff x="8912488" y="4309200"/>
              <a:chExt cx="231600" cy="834300"/>
            </a:xfrm>
          </p:grpSpPr>
          <p:sp>
            <p:nvSpPr>
              <p:cNvPr id="264" name="Google Shape;264;p22"/>
              <p:cNvSpPr/>
              <p:nvPr/>
            </p:nvSpPr>
            <p:spPr>
              <a:xfrm flipH="1">
                <a:off x="8912488" y="4728600"/>
                <a:ext cx="231600" cy="4149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5" name="Google Shape;265;p22"/>
              <p:cNvSpPr/>
              <p:nvPr/>
            </p:nvSpPr>
            <p:spPr>
              <a:xfrm flipH="1">
                <a:off x="8912488" y="4309200"/>
                <a:ext cx="231600" cy="8343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6" name="Google Shape;266;p22"/>
              <p:cNvSpPr/>
              <p:nvPr/>
            </p:nvSpPr>
            <p:spPr>
              <a:xfrm flipH="1">
                <a:off x="8912488" y="4518900"/>
                <a:ext cx="231600" cy="6246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7" name="Google Shape;267;p22"/>
              <p:cNvSpPr/>
              <p:nvPr/>
            </p:nvSpPr>
            <p:spPr>
              <a:xfrm flipH="1">
                <a:off x="8912488" y="4938300"/>
                <a:ext cx="231600" cy="2052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
        <p:nvSpPr>
          <p:cNvPr id="268" name="Google Shape;268;p22"/>
          <p:cNvSpPr txBox="1"/>
          <p:nvPr>
            <p:ph hasCustomPrompt="1" type="title"/>
          </p:nvPr>
        </p:nvSpPr>
        <p:spPr>
          <a:xfrm>
            <a:off x="1388625" y="772725"/>
            <a:ext cx="6366900" cy="18633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chemeClr val="lt1"/>
              </a:buClr>
              <a:buSzPts val="8000"/>
              <a:buNone/>
              <a:defRPr sz="8000">
                <a:solidFill>
                  <a:schemeClr val="lt1"/>
                </a:solidFill>
              </a:defRPr>
            </a:lvl1pPr>
            <a:lvl2pPr lvl="1" algn="ctr">
              <a:lnSpc>
                <a:spcPct val="100000"/>
              </a:lnSpc>
              <a:spcBef>
                <a:spcPts val="0"/>
              </a:spcBef>
              <a:spcAft>
                <a:spcPts val="0"/>
              </a:spcAft>
              <a:buClr>
                <a:schemeClr val="lt1"/>
              </a:buClr>
              <a:buSzPts val="8000"/>
              <a:buNone/>
              <a:defRPr sz="8000">
                <a:solidFill>
                  <a:schemeClr val="lt1"/>
                </a:solidFill>
              </a:defRPr>
            </a:lvl2pPr>
            <a:lvl3pPr lvl="2" algn="ctr">
              <a:lnSpc>
                <a:spcPct val="100000"/>
              </a:lnSpc>
              <a:spcBef>
                <a:spcPts val="0"/>
              </a:spcBef>
              <a:spcAft>
                <a:spcPts val="0"/>
              </a:spcAft>
              <a:buClr>
                <a:schemeClr val="lt1"/>
              </a:buClr>
              <a:buSzPts val="8000"/>
              <a:buNone/>
              <a:defRPr sz="8000">
                <a:solidFill>
                  <a:schemeClr val="lt1"/>
                </a:solidFill>
              </a:defRPr>
            </a:lvl3pPr>
            <a:lvl4pPr lvl="3" algn="ctr">
              <a:lnSpc>
                <a:spcPct val="100000"/>
              </a:lnSpc>
              <a:spcBef>
                <a:spcPts val="0"/>
              </a:spcBef>
              <a:spcAft>
                <a:spcPts val="0"/>
              </a:spcAft>
              <a:buClr>
                <a:schemeClr val="lt1"/>
              </a:buClr>
              <a:buSzPts val="8000"/>
              <a:buNone/>
              <a:defRPr sz="8000">
                <a:solidFill>
                  <a:schemeClr val="lt1"/>
                </a:solidFill>
              </a:defRPr>
            </a:lvl4pPr>
            <a:lvl5pPr lvl="4" algn="ctr">
              <a:lnSpc>
                <a:spcPct val="100000"/>
              </a:lnSpc>
              <a:spcBef>
                <a:spcPts val="0"/>
              </a:spcBef>
              <a:spcAft>
                <a:spcPts val="0"/>
              </a:spcAft>
              <a:buClr>
                <a:schemeClr val="lt1"/>
              </a:buClr>
              <a:buSzPts val="8000"/>
              <a:buNone/>
              <a:defRPr sz="8000">
                <a:solidFill>
                  <a:schemeClr val="lt1"/>
                </a:solidFill>
              </a:defRPr>
            </a:lvl5pPr>
            <a:lvl6pPr lvl="5" algn="ctr">
              <a:lnSpc>
                <a:spcPct val="100000"/>
              </a:lnSpc>
              <a:spcBef>
                <a:spcPts val="0"/>
              </a:spcBef>
              <a:spcAft>
                <a:spcPts val="0"/>
              </a:spcAft>
              <a:buClr>
                <a:schemeClr val="lt1"/>
              </a:buClr>
              <a:buSzPts val="8000"/>
              <a:buNone/>
              <a:defRPr sz="8000">
                <a:solidFill>
                  <a:schemeClr val="lt1"/>
                </a:solidFill>
              </a:defRPr>
            </a:lvl6pPr>
            <a:lvl7pPr lvl="6" algn="ctr">
              <a:lnSpc>
                <a:spcPct val="100000"/>
              </a:lnSpc>
              <a:spcBef>
                <a:spcPts val="0"/>
              </a:spcBef>
              <a:spcAft>
                <a:spcPts val="0"/>
              </a:spcAft>
              <a:buClr>
                <a:schemeClr val="lt1"/>
              </a:buClr>
              <a:buSzPts val="8000"/>
              <a:buNone/>
              <a:defRPr sz="8000">
                <a:solidFill>
                  <a:schemeClr val="lt1"/>
                </a:solidFill>
              </a:defRPr>
            </a:lvl7pPr>
            <a:lvl8pPr lvl="7" algn="ctr">
              <a:lnSpc>
                <a:spcPct val="100000"/>
              </a:lnSpc>
              <a:spcBef>
                <a:spcPts val="0"/>
              </a:spcBef>
              <a:spcAft>
                <a:spcPts val="0"/>
              </a:spcAft>
              <a:buClr>
                <a:schemeClr val="lt1"/>
              </a:buClr>
              <a:buSzPts val="8000"/>
              <a:buNone/>
              <a:defRPr sz="8000">
                <a:solidFill>
                  <a:schemeClr val="lt1"/>
                </a:solidFill>
              </a:defRPr>
            </a:lvl8pPr>
            <a:lvl9pPr lvl="8" algn="ctr">
              <a:lnSpc>
                <a:spcPct val="100000"/>
              </a:lnSpc>
              <a:spcBef>
                <a:spcPts val="0"/>
              </a:spcBef>
              <a:spcAft>
                <a:spcPts val="0"/>
              </a:spcAft>
              <a:buClr>
                <a:schemeClr val="lt1"/>
              </a:buClr>
              <a:buSzPts val="8000"/>
              <a:buNone/>
              <a:defRPr sz="8000">
                <a:solidFill>
                  <a:schemeClr val="lt1"/>
                </a:solidFill>
              </a:defRPr>
            </a:lvl9pPr>
          </a:lstStyle>
          <a:p>
            <a:r>
              <a:t>xx%</a:t>
            </a:r>
          </a:p>
        </p:txBody>
      </p:sp>
      <p:sp>
        <p:nvSpPr>
          <p:cNvPr id="269" name="Google Shape;269;p22"/>
          <p:cNvSpPr txBox="1"/>
          <p:nvPr>
            <p:ph idx="1" type="body"/>
          </p:nvPr>
        </p:nvSpPr>
        <p:spPr>
          <a:xfrm>
            <a:off x="1388625" y="2712300"/>
            <a:ext cx="6366900" cy="1111200"/>
          </a:xfrm>
          <a:prstGeom prst="rect">
            <a:avLst/>
          </a:prstGeom>
          <a:noFill/>
          <a:ln>
            <a:noFill/>
          </a:ln>
        </p:spPr>
        <p:txBody>
          <a:bodyPr anchorCtr="0" anchor="t" bIns="91425" lIns="91425" spcFirstLastPara="1" rIns="91425" wrap="square" tIns="91425">
            <a:noAutofit/>
          </a:bodyPr>
          <a:lstStyle>
            <a:lvl1pPr indent="-311150" lvl="0" marL="457200" algn="ctr">
              <a:lnSpc>
                <a:spcPct val="115000"/>
              </a:lnSpc>
              <a:spcBef>
                <a:spcPts val="0"/>
              </a:spcBef>
              <a:spcAft>
                <a:spcPts val="0"/>
              </a:spcAft>
              <a:buClr>
                <a:schemeClr val="lt1"/>
              </a:buClr>
              <a:buSzPts val="1300"/>
              <a:buChar char="●"/>
              <a:defRPr>
                <a:solidFill>
                  <a:schemeClr val="lt1"/>
                </a:solidFill>
              </a:defRPr>
            </a:lvl1pPr>
            <a:lvl2pPr indent="-298450" lvl="1" marL="914400" algn="ctr">
              <a:lnSpc>
                <a:spcPct val="115000"/>
              </a:lnSpc>
              <a:spcBef>
                <a:spcPts val="1600"/>
              </a:spcBef>
              <a:spcAft>
                <a:spcPts val="0"/>
              </a:spcAft>
              <a:buClr>
                <a:schemeClr val="lt1"/>
              </a:buClr>
              <a:buSzPts val="1100"/>
              <a:buChar char="○"/>
              <a:defRPr>
                <a:solidFill>
                  <a:schemeClr val="lt1"/>
                </a:solidFill>
              </a:defRPr>
            </a:lvl2pPr>
            <a:lvl3pPr indent="-298450" lvl="2" marL="1371600" algn="ctr">
              <a:lnSpc>
                <a:spcPct val="115000"/>
              </a:lnSpc>
              <a:spcBef>
                <a:spcPts val="1600"/>
              </a:spcBef>
              <a:spcAft>
                <a:spcPts val="0"/>
              </a:spcAft>
              <a:buClr>
                <a:schemeClr val="lt1"/>
              </a:buClr>
              <a:buSzPts val="1100"/>
              <a:buChar char="■"/>
              <a:defRPr>
                <a:solidFill>
                  <a:schemeClr val="lt1"/>
                </a:solidFill>
              </a:defRPr>
            </a:lvl3pPr>
            <a:lvl4pPr indent="-298450" lvl="3" marL="1828800" algn="ctr">
              <a:lnSpc>
                <a:spcPct val="115000"/>
              </a:lnSpc>
              <a:spcBef>
                <a:spcPts val="1600"/>
              </a:spcBef>
              <a:spcAft>
                <a:spcPts val="0"/>
              </a:spcAft>
              <a:buClr>
                <a:schemeClr val="lt1"/>
              </a:buClr>
              <a:buSzPts val="1100"/>
              <a:buChar char="●"/>
              <a:defRPr>
                <a:solidFill>
                  <a:schemeClr val="lt1"/>
                </a:solidFill>
              </a:defRPr>
            </a:lvl4pPr>
            <a:lvl5pPr indent="-298450" lvl="4" marL="2286000" algn="ctr">
              <a:lnSpc>
                <a:spcPct val="115000"/>
              </a:lnSpc>
              <a:spcBef>
                <a:spcPts val="1600"/>
              </a:spcBef>
              <a:spcAft>
                <a:spcPts val="0"/>
              </a:spcAft>
              <a:buClr>
                <a:schemeClr val="lt1"/>
              </a:buClr>
              <a:buSzPts val="1100"/>
              <a:buChar char="○"/>
              <a:defRPr>
                <a:solidFill>
                  <a:schemeClr val="lt1"/>
                </a:solidFill>
              </a:defRPr>
            </a:lvl5pPr>
            <a:lvl6pPr indent="-298450" lvl="5" marL="2743200" algn="ctr">
              <a:lnSpc>
                <a:spcPct val="115000"/>
              </a:lnSpc>
              <a:spcBef>
                <a:spcPts val="1600"/>
              </a:spcBef>
              <a:spcAft>
                <a:spcPts val="0"/>
              </a:spcAft>
              <a:buClr>
                <a:schemeClr val="lt1"/>
              </a:buClr>
              <a:buSzPts val="1100"/>
              <a:buChar char="■"/>
              <a:defRPr>
                <a:solidFill>
                  <a:schemeClr val="lt1"/>
                </a:solidFill>
              </a:defRPr>
            </a:lvl6pPr>
            <a:lvl7pPr indent="-298450" lvl="6" marL="3200400" algn="ctr">
              <a:lnSpc>
                <a:spcPct val="115000"/>
              </a:lnSpc>
              <a:spcBef>
                <a:spcPts val="1600"/>
              </a:spcBef>
              <a:spcAft>
                <a:spcPts val="0"/>
              </a:spcAft>
              <a:buClr>
                <a:schemeClr val="lt1"/>
              </a:buClr>
              <a:buSzPts val="1100"/>
              <a:buChar char="●"/>
              <a:defRPr>
                <a:solidFill>
                  <a:schemeClr val="lt1"/>
                </a:solidFill>
              </a:defRPr>
            </a:lvl7pPr>
            <a:lvl8pPr indent="-298450" lvl="7" marL="3657600" algn="ctr">
              <a:lnSpc>
                <a:spcPct val="115000"/>
              </a:lnSpc>
              <a:spcBef>
                <a:spcPts val="1600"/>
              </a:spcBef>
              <a:spcAft>
                <a:spcPts val="0"/>
              </a:spcAft>
              <a:buClr>
                <a:schemeClr val="lt1"/>
              </a:buClr>
              <a:buSzPts val="1100"/>
              <a:buChar char="○"/>
              <a:defRPr>
                <a:solidFill>
                  <a:schemeClr val="lt1"/>
                </a:solidFill>
              </a:defRPr>
            </a:lvl8pPr>
            <a:lvl9pPr indent="-298450" lvl="8" marL="4114800" algn="ctr">
              <a:lnSpc>
                <a:spcPct val="115000"/>
              </a:lnSpc>
              <a:spcBef>
                <a:spcPts val="1600"/>
              </a:spcBef>
              <a:spcAft>
                <a:spcPts val="1600"/>
              </a:spcAft>
              <a:buClr>
                <a:schemeClr val="lt1"/>
              </a:buClr>
              <a:buSzPts val="1100"/>
              <a:buChar char="■"/>
              <a:defRPr>
                <a:solidFill>
                  <a:schemeClr val="lt1"/>
                </a:solidFill>
              </a:defRPr>
            </a:lvl9pPr>
          </a:lstStyle>
          <a:p/>
        </p:txBody>
      </p:sp>
      <p:sp>
        <p:nvSpPr>
          <p:cNvPr id="270" name="Google Shape;270;p22"/>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271" name="Shape 271"/>
        <p:cNvGrpSpPr/>
        <p:nvPr/>
      </p:nvGrpSpPr>
      <p:grpSpPr>
        <a:xfrm>
          <a:off x="0" y="0"/>
          <a:ext cx="0" cy="0"/>
          <a:chOff x="0" y="0"/>
          <a:chExt cx="0" cy="0"/>
        </a:xfrm>
      </p:grpSpPr>
      <p:sp>
        <p:nvSpPr>
          <p:cNvPr id="272" name="Google Shape;272;p23"/>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49" name="Shape 49"/>
        <p:cNvGrpSpPr/>
        <p:nvPr/>
      </p:nvGrpSpPr>
      <p:grpSpPr>
        <a:xfrm>
          <a:off x="0" y="0"/>
          <a:ext cx="0" cy="0"/>
          <a:chOff x="0" y="0"/>
          <a:chExt cx="0" cy="0"/>
        </a:xfrm>
      </p:grpSpPr>
      <p:grpSp>
        <p:nvGrpSpPr>
          <p:cNvPr id="50" name="Google Shape;50;p14"/>
          <p:cNvGrpSpPr/>
          <p:nvPr/>
        </p:nvGrpSpPr>
        <p:grpSpPr>
          <a:xfrm>
            <a:off x="625966" y="299376"/>
            <a:ext cx="999312" cy="999312"/>
            <a:chOff x="348199" y="179450"/>
            <a:chExt cx="1116300" cy="1116300"/>
          </a:xfrm>
        </p:grpSpPr>
        <p:sp>
          <p:nvSpPr>
            <p:cNvPr id="51" name="Google Shape;51;p14"/>
            <p:cNvSpPr/>
            <p:nvPr/>
          </p:nvSpPr>
          <p:spPr>
            <a:xfrm rot="-5400000">
              <a:off x="574557" y="405788"/>
              <a:ext cx="663600" cy="663600"/>
            </a:xfrm>
            <a:prstGeom prst="pie">
              <a:avLst>
                <a:gd fmla="val 10792838" name="adj1"/>
                <a:gd fmla="val 16200000" name="adj2"/>
              </a:avLst>
            </a:prstGeom>
            <a:solidFill>
              <a:schemeClr val="dk2">
                <a:alpha val="12156"/>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 name="Google Shape;52;p14"/>
            <p:cNvSpPr/>
            <p:nvPr/>
          </p:nvSpPr>
          <p:spPr>
            <a:xfrm rot="-5400000">
              <a:off x="348199" y="179450"/>
              <a:ext cx="1116300" cy="1116300"/>
            </a:xfrm>
            <a:prstGeom prst="pie">
              <a:avLst>
                <a:gd fmla="val 10792838" name="adj1"/>
                <a:gd fmla="val 16200000" name="adj2"/>
              </a:avLst>
            </a:prstGeom>
            <a:solidFill>
              <a:schemeClr val="dk2">
                <a:alpha val="12156"/>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53" name="Google Shape;53;p14"/>
          <p:cNvSpPr txBox="1"/>
          <p:nvPr>
            <p:ph type="title"/>
          </p:nvPr>
        </p:nvSpPr>
        <p:spPr>
          <a:xfrm>
            <a:off x="1303800" y="598575"/>
            <a:ext cx="7030500" cy="9993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54" name="Google Shape;54;p14"/>
          <p:cNvSpPr txBox="1"/>
          <p:nvPr>
            <p:ph idx="1" type="body"/>
          </p:nvPr>
        </p:nvSpPr>
        <p:spPr>
          <a:xfrm>
            <a:off x="1303800" y="1990050"/>
            <a:ext cx="7030500" cy="2541600"/>
          </a:xfrm>
          <a:prstGeom prst="rect">
            <a:avLst/>
          </a:prstGeom>
          <a:noFill/>
          <a:ln>
            <a:noFill/>
          </a:ln>
        </p:spPr>
        <p:txBody>
          <a:bodyPr anchorCtr="0" anchor="t" bIns="91425" lIns="91425" spcFirstLastPara="1" rIns="91425" wrap="square" tIns="91425">
            <a:no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1600"/>
              </a:spcBef>
              <a:spcAft>
                <a:spcPts val="0"/>
              </a:spcAft>
              <a:buSzPts val="1100"/>
              <a:buChar char="○"/>
              <a:defRPr/>
            </a:lvl2pPr>
            <a:lvl3pPr indent="-298450" lvl="2" marL="1371600" algn="l">
              <a:lnSpc>
                <a:spcPct val="115000"/>
              </a:lnSpc>
              <a:spcBef>
                <a:spcPts val="1600"/>
              </a:spcBef>
              <a:spcAft>
                <a:spcPts val="0"/>
              </a:spcAft>
              <a:buSzPts val="1100"/>
              <a:buChar char="■"/>
              <a:defRPr/>
            </a:lvl3pPr>
            <a:lvl4pPr indent="-298450" lvl="3" marL="1828800" algn="l">
              <a:lnSpc>
                <a:spcPct val="115000"/>
              </a:lnSpc>
              <a:spcBef>
                <a:spcPts val="1600"/>
              </a:spcBef>
              <a:spcAft>
                <a:spcPts val="0"/>
              </a:spcAft>
              <a:buSzPts val="1100"/>
              <a:buChar char="●"/>
              <a:defRPr/>
            </a:lvl4pPr>
            <a:lvl5pPr indent="-298450" lvl="4" marL="2286000" algn="l">
              <a:lnSpc>
                <a:spcPct val="115000"/>
              </a:lnSpc>
              <a:spcBef>
                <a:spcPts val="1600"/>
              </a:spcBef>
              <a:spcAft>
                <a:spcPts val="0"/>
              </a:spcAft>
              <a:buSzPts val="1100"/>
              <a:buChar char="○"/>
              <a:defRPr/>
            </a:lvl5pPr>
            <a:lvl6pPr indent="-298450" lvl="5" marL="2743200" algn="l">
              <a:lnSpc>
                <a:spcPct val="115000"/>
              </a:lnSpc>
              <a:spcBef>
                <a:spcPts val="1600"/>
              </a:spcBef>
              <a:spcAft>
                <a:spcPts val="0"/>
              </a:spcAft>
              <a:buSzPts val="1100"/>
              <a:buChar char="■"/>
              <a:defRPr/>
            </a:lvl6pPr>
            <a:lvl7pPr indent="-298450" lvl="6" marL="3200400" algn="l">
              <a:lnSpc>
                <a:spcPct val="115000"/>
              </a:lnSpc>
              <a:spcBef>
                <a:spcPts val="1600"/>
              </a:spcBef>
              <a:spcAft>
                <a:spcPts val="0"/>
              </a:spcAft>
              <a:buSzPts val="1100"/>
              <a:buChar char="●"/>
              <a:defRPr/>
            </a:lvl7pPr>
            <a:lvl8pPr indent="-298450" lvl="7" marL="3657600" algn="l">
              <a:lnSpc>
                <a:spcPct val="115000"/>
              </a:lnSpc>
              <a:spcBef>
                <a:spcPts val="1600"/>
              </a:spcBef>
              <a:spcAft>
                <a:spcPts val="0"/>
              </a:spcAft>
              <a:buSzPts val="1100"/>
              <a:buChar char="○"/>
              <a:defRPr/>
            </a:lvl8pPr>
            <a:lvl9pPr indent="-298450" lvl="8" marL="4114800" algn="l">
              <a:lnSpc>
                <a:spcPct val="115000"/>
              </a:lnSpc>
              <a:spcBef>
                <a:spcPts val="1600"/>
              </a:spcBef>
              <a:spcAft>
                <a:spcPts val="1600"/>
              </a:spcAft>
              <a:buSzPts val="1100"/>
              <a:buChar char="■"/>
              <a:defRPr/>
            </a:lvl9pPr>
          </a:lstStyle>
          <a:p/>
        </p:txBody>
      </p:sp>
      <p:sp>
        <p:nvSpPr>
          <p:cNvPr id="55" name="Google Shape;55;p14"/>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56" name="Shape 56"/>
        <p:cNvGrpSpPr/>
        <p:nvPr/>
      </p:nvGrpSpPr>
      <p:grpSpPr>
        <a:xfrm>
          <a:off x="0" y="0"/>
          <a:ext cx="0" cy="0"/>
          <a:chOff x="0" y="0"/>
          <a:chExt cx="0" cy="0"/>
        </a:xfrm>
      </p:grpSpPr>
      <p:grpSp>
        <p:nvGrpSpPr>
          <p:cNvPr id="57" name="Google Shape;57;p15"/>
          <p:cNvGrpSpPr/>
          <p:nvPr/>
        </p:nvGrpSpPr>
        <p:grpSpPr>
          <a:xfrm>
            <a:off x="146769" y="3406"/>
            <a:ext cx="1233214" cy="1384535"/>
            <a:chOff x="146769" y="3406"/>
            <a:chExt cx="1233214" cy="1384535"/>
          </a:xfrm>
        </p:grpSpPr>
        <p:grpSp>
          <p:nvGrpSpPr>
            <p:cNvPr id="58" name="Google Shape;58;p15"/>
            <p:cNvGrpSpPr/>
            <p:nvPr/>
          </p:nvGrpSpPr>
          <p:grpSpPr>
            <a:xfrm>
              <a:off x="1063183" y="3406"/>
              <a:ext cx="316800" cy="688513"/>
              <a:chOff x="1063183" y="3406"/>
              <a:chExt cx="316800" cy="688513"/>
            </a:xfrm>
          </p:grpSpPr>
          <p:sp>
            <p:nvSpPr>
              <p:cNvPr id="59" name="Google Shape;59;p15"/>
              <p:cNvSpPr/>
              <p:nvPr/>
            </p:nvSpPr>
            <p:spPr>
              <a:xfrm rot="10800000">
                <a:off x="1063183" y="3419"/>
                <a:ext cx="316800" cy="688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 name="Google Shape;60;p15"/>
              <p:cNvSpPr/>
              <p:nvPr/>
            </p:nvSpPr>
            <p:spPr>
              <a:xfrm rot="10800000">
                <a:off x="1063183" y="3406"/>
                <a:ext cx="316800" cy="340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1" name="Google Shape;61;p15"/>
            <p:cNvGrpSpPr/>
            <p:nvPr/>
          </p:nvGrpSpPr>
          <p:grpSpPr>
            <a:xfrm>
              <a:off x="604976" y="3406"/>
              <a:ext cx="316800" cy="1036524"/>
              <a:chOff x="604976" y="3406"/>
              <a:chExt cx="316800" cy="1036524"/>
            </a:xfrm>
          </p:grpSpPr>
          <p:sp>
            <p:nvSpPr>
              <p:cNvPr id="62" name="Google Shape;62;p15"/>
              <p:cNvSpPr/>
              <p:nvPr/>
            </p:nvSpPr>
            <p:spPr>
              <a:xfrm rot="10800000">
                <a:off x="604976" y="3419"/>
                <a:ext cx="316800" cy="688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 name="Google Shape;63;p15"/>
              <p:cNvSpPr/>
              <p:nvPr/>
            </p:nvSpPr>
            <p:spPr>
              <a:xfrm rot="10800000">
                <a:off x="604976" y="3430"/>
                <a:ext cx="316800" cy="1036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 name="Google Shape;64;p15"/>
              <p:cNvSpPr/>
              <p:nvPr/>
            </p:nvSpPr>
            <p:spPr>
              <a:xfrm rot="10800000">
                <a:off x="604976" y="3406"/>
                <a:ext cx="316800" cy="340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5" name="Google Shape;65;p15"/>
            <p:cNvGrpSpPr/>
            <p:nvPr/>
          </p:nvGrpSpPr>
          <p:grpSpPr>
            <a:xfrm>
              <a:off x="146769" y="3406"/>
              <a:ext cx="316800" cy="1384535"/>
              <a:chOff x="146769" y="3406"/>
              <a:chExt cx="316800" cy="1384535"/>
            </a:xfrm>
          </p:grpSpPr>
          <p:sp>
            <p:nvSpPr>
              <p:cNvPr id="66" name="Google Shape;66;p15"/>
              <p:cNvSpPr/>
              <p:nvPr/>
            </p:nvSpPr>
            <p:spPr>
              <a:xfrm rot="10800000">
                <a:off x="146769" y="3419"/>
                <a:ext cx="316800" cy="688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 name="Google Shape;67;p15"/>
              <p:cNvSpPr/>
              <p:nvPr/>
            </p:nvSpPr>
            <p:spPr>
              <a:xfrm rot="10800000">
                <a:off x="146769" y="3441"/>
                <a:ext cx="316800" cy="1384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 name="Google Shape;68;p15"/>
              <p:cNvSpPr/>
              <p:nvPr/>
            </p:nvSpPr>
            <p:spPr>
              <a:xfrm rot="10800000">
                <a:off x="146769" y="3430"/>
                <a:ext cx="316800" cy="1036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 name="Google Shape;69;p15"/>
              <p:cNvSpPr/>
              <p:nvPr/>
            </p:nvSpPr>
            <p:spPr>
              <a:xfrm rot="10800000">
                <a:off x="146769" y="3406"/>
                <a:ext cx="316800" cy="340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70" name="Google Shape;70;p15"/>
          <p:cNvGrpSpPr/>
          <p:nvPr/>
        </p:nvGrpSpPr>
        <p:grpSpPr>
          <a:xfrm>
            <a:off x="6775084" y="2904008"/>
            <a:ext cx="2186147" cy="2239500"/>
            <a:chOff x="6775084" y="2904008"/>
            <a:chExt cx="2186147" cy="2239500"/>
          </a:xfrm>
        </p:grpSpPr>
        <p:grpSp>
          <p:nvGrpSpPr>
            <p:cNvPr id="71" name="Google Shape;71;p15"/>
            <p:cNvGrpSpPr/>
            <p:nvPr/>
          </p:nvGrpSpPr>
          <p:grpSpPr>
            <a:xfrm>
              <a:off x="6775084" y="4253708"/>
              <a:ext cx="409500" cy="889800"/>
              <a:chOff x="6775084" y="4253708"/>
              <a:chExt cx="409500" cy="889800"/>
            </a:xfrm>
          </p:grpSpPr>
          <p:sp>
            <p:nvSpPr>
              <p:cNvPr id="72" name="Google Shape;72;p15"/>
              <p:cNvSpPr/>
              <p:nvPr/>
            </p:nvSpPr>
            <p:spPr>
              <a:xfrm>
                <a:off x="6775084" y="4253708"/>
                <a:ext cx="409500" cy="8898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 name="Google Shape;73;p15"/>
              <p:cNvSpPr/>
              <p:nvPr/>
            </p:nvSpPr>
            <p:spPr>
              <a:xfrm>
                <a:off x="6775084" y="4703408"/>
                <a:ext cx="409500" cy="4401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4" name="Google Shape;74;p15"/>
            <p:cNvGrpSpPr/>
            <p:nvPr/>
          </p:nvGrpSpPr>
          <p:grpSpPr>
            <a:xfrm>
              <a:off x="7367299" y="3804008"/>
              <a:ext cx="409500" cy="1339500"/>
              <a:chOff x="7367299" y="3804008"/>
              <a:chExt cx="409500" cy="1339500"/>
            </a:xfrm>
          </p:grpSpPr>
          <p:sp>
            <p:nvSpPr>
              <p:cNvPr id="75" name="Google Shape;75;p15"/>
              <p:cNvSpPr/>
              <p:nvPr/>
            </p:nvSpPr>
            <p:spPr>
              <a:xfrm>
                <a:off x="7367299" y="4253708"/>
                <a:ext cx="409500" cy="8898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 name="Google Shape;76;p15"/>
              <p:cNvSpPr/>
              <p:nvPr/>
            </p:nvSpPr>
            <p:spPr>
              <a:xfrm>
                <a:off x="7367299" y="3804008"/>
                <a:ext cx="409500" cy="1339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 name="Google Shape;77;p15"/>
              <p:cNvSpPr/>
              <p:nvPr/>
            </p:nvSpPr>
            <p:spPr>
              <a:xfrm>
                <a:off x="7367299" y="4703408"/>
                <a:ext cx="409500" cy="4401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8" name="Google Shape;78;p15"/>
            <p:cNvGrpSpPr/>
            <p:nvPr/>
          </p:nvGrpSpPr>
          <p:grpSpPr>
            <a:xfrm>
              <a:off x="7959516" y="3354008"/>
              <a:ext cx="409500" cy="1789500"/>
              <a:chOff x="7959516" y="3354008"/>
              <a:chExt cx="409500" cy="1789500"/>
            </a:xfrm>
          </p:grpSpPr>
          <p:sp>
            <p:nvSpPr>
              <p:cNvPr id="79" name="Google Shape;79;p15"/>
              <p:cNvSpPr/>
              <p:nvPr/>
            </p:nvSpPr>
            <p:spPr>
              <a:xfrm>
                <a:off x="7959516" y="4253708"/>
                <a:ext cx="409500" cy="8898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 name="Google Shape;80;p15"/>
              <p:cNvSpPr/>
              <p:nvPr/>
            </p:nvSpPr>
            <p:spPr>
              <a:xfrm>
                <a:off x="7959516" y="3354008"/>
                <a:ext cx="409500" cy="1789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 name="Google Shape;81;p15"/>
              <p:cNvSpPr/>
              <p:nvPr/>
            </p:nvSpPr>
            <p:spPr>
              <a:xfrm>
                <a:off x="7959516" y="3804008"/>
                <a:ext cx="409500" cy="1339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 name="Google Shape;82;p15"/>
              <p:cNvSpPr/>
              <p:nvPr/>
            </p:nvSpPr>
            <p:spPr>
              <a:xfrm>
                <a:off x="7959516" y="4703408"/>
                <a:ext cx="409500" cy="4401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3" name="Google Shape;83;p15"/>
            <p:cNvGrpSpPr/>
            <p:nvPr/>
          </p:nvGrpSpPr>
          <p:grpSpPr>
            <a:xfrm>
              <a:off x="8551731" y="2904008"/>
              <a:ext cx="409500" cy="2239500"/>
              <a:chOff x="8551731" y="2904008"/>
              <a:chExt cx="409500" cy="2239500"/>
            </a:xfrm>
          </p:grpSpPr>
          <p:sp>
            <p:nvSpPr>
              <p:cNvPr id="84" name="Google Shape;84;p15"/>
              <p:cNvSpPr/>
              <p:nvPr/>
            </p:nvSpPr>
            <p:spPr>
              <a:xfrm>
                <a:off x="8551731" y="4253708"/>
                <a:ext cx="409500" cy="8898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 name="Google Shape;85;p15"/>
              <p:cNvSpPr/>
              <p:nvPr/>
            </p:nvSpPr>
            <p:spPr>
              <a:xfrm>
                <a:off x="8551731" y="3354008"/>
                <a:ext cx="409500" cy="1789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 name="Google Shape;86;p15"/>
              <p:cNvSpPr/>
              <p:nvPr/>
            </p:nvSpPr>
            <p:spPr>
              <a:xfrm>
                <a:off x="8551731" y="3804008"/>
                <a:ext cx="409500" cy="1339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 name="Google Shape;87;p15"/>
              <p:cNvSpPr/>
              <p:nvPr/>
            </p:nvSpPr>
            <p:spPr>
              <a:xfrm>
                <a:off x="8551731" y="2904008"/>
                <a:ext cx="409500" cy="22395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 name="Google Shape;88;p15"/>
              <p:cNvSpPr/>
              <p:nvPr/>
            </p:nvSpPr>
            <p:spPr>
              <a:xfrm>
                <a:off x="8551731" y="4703408"/>
                <a:ext cx="409500" cy="440100"/>
              </a:xfrm>
              <a:prstGeom prst="round2SameRect">
                <a:avLst>
                  <a:gd fmla="val 50000" name="adj1"/>
                  <a:gd fmla="val 0"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
        <p:nvSpPr>
          <p:cNvPr id="89" name="Google Shape;89;p15"/>
          <p:cNvSpPr txBox="1"/>
          <p:nvPr>
            <p:ph type="title"/>
          </p:nvPr>
        </p:nvSpPr>
        <p:spPr>
          <a:xfrm>
            <a:off x="824000" y="1613825"/>
            <a:ext cx="5857800" cy="18729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Clr>
                <a:schemeClr val="lt1"/>
              </a:buClr>
              <a:buSzPts val="3600"/>
              <a:buNone/>
              <a:defRPr sz="3600">
                <a:solidFill>
                  <a:schemeClr val="lt1"/>
                </a:solidFill>
              </a:defRPr>
            </a:lvl1pPr>
            <a:lvl2pPr lvl="1" algn="l">
              <a:lnSpc>
                <a:spcPct val="100000"/>
              </a:lnSpc>
              <a:spcBef>
                <a:spcPts val="0"/>
              </a:spcBef>
              <a:spcAft>
                <a:spcPts val="0"/>
              </a:spcAft>
              <a:buClr>
                <a:schemeClr val="lt1"/>
              </a:buClr>
              <a:buSzPts val="3600"/>
              <a:buNone/>
              <a:defRPr sz="3600">
                <a:solidFill>
                  <a:schemeClr val="lt1"/>
                </a:solidFill>
              </a:defRPr>
            </a:lvl2pPr>
            <a:lvl3pPr lvl="2" algn="l">
              <a:lnSpc>
                <a:spcPct val="100000"/>
              </a:lnSpc>
              <a:spcBef>
                <a:spcPts val="0"/>
              </a:spcBef>
              <a:spcAft>
                <a:spcPts val="0"/>
              </a:spcAft>
              <a:buClr>
                <a:schemeClr val="lt1"/>
              </a:buClr>
              <a:buSzPts val="3600"/>
              <a:buNone/>
              <a:defRPr sz="3600">
                <a:solidFill>
                  <a:schemeClr val="lt1"/>
                </a:solidFill>
              </a:defRPr>
            </a:lvl3pPr>
            <a:lvl4pPr lvl="3" algn="l">
              <a:lnSpc>
                <a:spcPct val="100000"/>
              </a:lnSpc>
              <a:spcBef>
                <a:spcPts val="0"/>
              </a:spcBef>
              <a:spcAft>
                <a:spcPts val="0"/>
              </a:spcAft>
              <a:buClr>
                <a:schemeClr val="lt1"/>
              </a:buClr>
              <a:buSzPts val="3600"/>
              <a:buNone/>
              <a:defRPr sz="3600">
                <a:solidFill>
                  <a:schemeClr val="lt1"/>
                </a:solidFill>
              </a:defRPr>
            </a:lvl4pPr>
            <a:lvl5pPr lvl="4" algn="l">
              <a:lnSpc>
                <a:spcPct val="100000"/>
              </a:lnSpc>
              <a:spcBef>
                <a:spcPts val="0"/>
              </a:spcBef>
              <a:spcAft>
                <a:spcPts val="0"/>
              </a:spcAft>
              <a:buClr>
                <a:schemeClr val="lt1"/>
              </a:buClr>
              <a:buSzPts val="3600"/>
              <a:buNone/>
              <a:defRPr sz="3600">
                <a:solidFill>
                  <a:schemeClr val="lt1"/>
                </a:solidFill>
              </a:defRPr>
            </a:lvl5pPr>
            <a:lvl6pPr lvl="5" algn="l">
              <a:lnSpc>
                <a:spcPct val="100000"/>
              </a:lnSpc>
              <a:spcBef>
                <a:spcPts val="0"/>
              </a:spcBef>
              <a:spcAft>
                <a:spcPts val="0"/>
              </a:spcAft>
              <a:buClr>
                <a:schemeClr val="lt1"/>
              </a:buClr>
              <a:buSzPts val="3600"/>
              <a:buNone/>
              <a:defRPr sz="3600">
                <a:solidFill>
                  <a:schemeClr val="lt1"/>
                </a:solidFill>
              </a:defRPr>
            </a:lvl6pPr>
            <a:lvl7pPr lvl="6" algn="l">
              <a:lnSpc>
                <a:spcPct val="100000"/>
              </a:lnSpc>
              <a:spcBef>
                <a:spcPts val="0"/>
              </a:spcBef>
              <a:spcAft>
                <a:spcPts val="0"/>
              </a:spcAft>
              <a:buClr>
                <a:schemeClr val="lt1"/>
              </a:buClr>
              <a:buSzPts val="3600"/>
              <a:buNone/>
              <a:defRPr sz="3600">
                <a:solidFill>
                  <a:schemeClr val="lt1"/>
                </a:solidFill>
              </a:defRPr>
            </a:lvl7pPr>
            <a:lvl8pPr lvl="7" algn="l">
              <a:lnSpc>
                <a:spcPct val="100000"/>
              </a:lnSpc>
              <a:spcBef>
                <a:spcPts val="0"/>
              </a:spcBef>
              <a:spcAft>
                <a:spcPts val="0"/>
              </a:spcAft>
              <a:buClr>
                <a:schemeClr val="lt1"/>
              </a:buClr>
              <a:buSzPts val="3600"/>
              <a:buNone/>
              <a:defRPr sz="3600">
                <a:solidFill>
                  <a:schemeClr val="lt1"/>
                </a:solidFill>
              </a:defRPr>
            </a:lvl8pPr>
            <a:lvl9pPr lvl="8" algn="l">
              <a:lnSpc>
                <a:spcPct val="100000"/>
              </a:lnSpc>
              <a:spcBef>
                <a:spcPts val="0"/>
              </a:spcBef>
              <a:spcAft>
                <a:spcPts val="0"/>
              </a:spcAft>
              <a:buClr>
                <a:schemeClr val="lt1"/>
              </a:buClr>
              <a:buSzPts val="3600"/>
              <a:buNone/>
              <a:defRPr sz="3600">
                <a:solidFill>
                  <a:schemeClr val="lt1"/>
                </a:solidFill>
              </a:defRPr>
            </a:lvl9pPr>
          </a:lstStyle>
          <a:p/>
        </p:txBody>
      </p:sp>
      <p:sp>
        <p:nvSpPr>
          <p:cNvPr id="90" name="Google Shape;90;p15"/>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91" name="Shape 91"/>
        <p:cNvGrpSpPr/>
        <p:nvPr/>
      </p:nvGrpSpPr>
      <p:grpSpPr>
        <a:xfrm>
          <a:off x="0" y="0"/>
          <a:ext cx="0" cy="0"/>
          <a:chOff x="0" y="0"/>
          <a:chExt cx="0" cy="0"/>
        </a:xfrm>
      </p:grpSpPr>
      <p:grpSp>
        <p:nvGrpSpPr>
          <p:cNvPr id="92" name="Google Shape;92;p16"/>
          <p:cNvGrpSpPr/>
          <p:nvPr/>
        </p:nvGrpSpPr>
        <p:grpSpPr>
          <a:xfrm>
            <a:off x="625966" y="299376"/>
            <a:ext cx="999312" cy="999312"/>
            <a:chOff x="348199" y="179450"/>
            <a:chExt cx="1116300" cy="1116300"/>
          </a:xfrm>
        </p:grpSpPr>
        <p:sp>
          <p:nvSpPr>
            <p:cNvPr id="93" name="Google Shape;93;p16"/>
            <p:cNvSpPr/>
            <p:nvPr/>
          </p:nvSpPr>
          <p:spPr>
            <a:xfrm rot="-5400000">
              <a:off x="574557" y="405788"/>
              <a:ext cx="663600" cy="663600"/>
            </a:xfrm>
            <a:prstGeom prst="pie">
              <a:avLst>
                <a:gd fmla="val 10792838" name="adj1"/>
                <a:gd fmla="val 16200000" name="adj2"/>
              </a:avLst>
            </a:prstGeom>
            <a:solidFill>
              <a:schemeClr val="dk2">
                <a:alpha val="12156"/>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 name="Google Shape;94;p16"/>
            <p:cNvSpPr/>
            <p:nvPr/>
          </p:nvSpPr>
          <p:spPr>
            <a:xfrm rot="-5400000">
              <a:off x="348199" y="179450"/>
              <a:ext cx="1116300" cy="1116300"/>
            </a:xfrm>
            <a:prstGeom prst="pie">
              <a:avLst>
                <a:gd fmla="val 10792838" name="adj1"/>
                <a:gd fmla="val 16200000" name="adj2"/>
              </a:avLst>
            </a:prstGeom>
            <a:solidFill>
              <a:schemeClr val="dk2">
                <a:alpha val="12156"/>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95" name="Google Shape;95;p16"/>
          <p:cNvSpPr txBox="1"/>
          <p:nvPr>
            <p:ph type="title"/>
          </p:nvPr>
        </p:nvSpPr>
        <p:spPr>
          <a:xfrm>
            <a:off x="1303800" y="598575"/>
            <a:ext cx="7030500" cy="9993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96" name="Google Shape;96;p16"/>
          <p:cNvSpPr txBox="1"/>
          <p:nvPr>
            <p:ph idx="1" type="body"/>
          </p:nvPr>
        </p:nvSpPr>
        <p:spPr>
          <a:xfrm>
            <a:off x="1303800" y="1990050"/>
            <a:ext cx="3430500" cy="2541600"/>
          </a:xfrm>
          <a:prstGeom prst="rect">
            <a:avLst/>
          </a:prstGeom>
          <a:noFill/>
          <a:ln>
            <a:noFill/>
          </a:ln>
        </p:spPr>
        <p:txBody>
          <a:bodyPr anchorCtr="0" anchor="t" bIns="91425" lIns="91425" spcFirstLastPara="1" rIns="91425" wrap="square" tIns="91425">
            <a:no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1600"/>
              </a:spcBef>
              <a:spcAft>
                <a:spcPts val="0"/>
              </a:spcAft>
              <a:buSzPts val="1100"/>
              <a:buChar char="○"/>
              <a:defRPr/>
            </a:lvl2pPr>
            <a:lvl3pPr indent="-298450" lvl="2" marL="1371600" algn="l">
              <a:lnSpc>
                <a:spcPct val="115000"/>
              </a:lnSpc>
              <a:spcBef>
                <a:spcPts val="1600"/>
              </a:spcBef>
              <a:spcAft>
                <a:spcPts val="0"/>
              </a:spcAft>
              <a:buSzPts val="1100"/>
              <a:buChar char="■"/>
              <a:defRPr/>
            </a:lvl3pPr>
            <a:lvl4pPr indent="-298450" lvl="3" marL="1828800" algn="l">
              <a:lnSpc>
                <a:spcPct val="115000"/>
              </a:lnSpc>
              <a:spcBef>
                <a:spcPts val="1600"/>
              </a:spcBef>
              <a:spcAft>
                <a:spcPts val="0"/>
              </a:spcAft>
              <a:buSzPts val="1100"/>
              <a:buChar char="●"/>
              <a:defRPr/>
            </a:lvl4pPr>
            <a:lvl5pPr indent="-298450" lvl="4" marL="2286000" algn="l">
              <a:lnSpc>
                <a:spcPct val="115000"/>
              </a:lnSpc>
              <a:spcBef>
                <a:spcPts val="1600"/>
              </a:spcBef>
              <a:spcAft>
                <a:spcPts val="0"/>
              </a:spcAft>
              <a:buSzPts val="1100"/>
              <a:buChar char="○"/>
              <a:defRPr/>
            </a:lvl5pPr>
            <a:lvl6pPr indent="-298450" lvl="5" marL="2743200" algn="l">
              <a:lnSpc>
                <a:spcPct val="115000"/>
              </a:lnSpc>
              <a:spcBef>
                <a:spcPts val="1600"/>
              </a:spcBef>
              <a:spcAft>
                <a:spcPts val="0"/>
              </a:spcAft>
              <a:buSzPts val="1100"/>
              <a:buChar char="■"/>
              <a:defRPr/>
            </a:lvl6pPr>
            <a:lvl7pPr indent="-298450" lvl="6" marL="3200400" algn="l">
              <a:lnSpc>
                <a:spcPct val="115000"/>
              </a:lnSpc>
              <a:spcBef>
                <a:spcPts val="1600"/>
              </a:spcBef>
              <a:spcAft>
                <a:spcPts val="0"/>
              </a:spcAft>
              <a:buSzPts val="1100"/>
              <a:buChar char="●"/>
              <a:defRPr/>
            </a:lvl7pPr>
            <a:lvl8pPr indent="-298450" lvl="7" marL="3657600" algn="l">
              <a:lnSpc>
                <a:spcPct val="115000"/>
              </a:lnSpc>
              <a:spcBef>
                <a:spcPts val="1600"/>
              </a:spcBef>
              <a:spcAft>
                <a:spcPts val="0"/>
              </a:spcAft>
              <a:buSzPts val="1100"/>
              <a:buChar char="○"/>
              <a:defRPr/>
            </a:lvl8pPr>
            <a:lvl9pPr indent="-298450" lvl="8" marL="4114800" algn="l">
              <a:lnSpc>
                <a:spcPct val="115000"/>
              </a:lnSpc>
              <a:spcBef>
                <a:spcPts val="1600"/>
              </a:spcBef>
              <a:spcAft>
                <a:spcPts val="1600"/>
              </a:spcAft>
              <a:buSzPts val="1100"/>
              <a:buChar char="■"/>
              <a:defRPr/>
            </a:lvl9pPr>
          </a:lstStyle>
          <a:p/>
        </p:txBody>
      </p:sp>
      <p:sp>
        <p:nvSpPr>
          <p:cNvPr id="97" name="Google Shape;97;p16"/>
          <p:cNvSpPr txBox="1"/>
          <p:nvPr>
            <p:ph idx="2" type="body"/>
          </p:nvPr>
        </p:nvSpPr>
        <p:spPr>
          <a:xfrm>
            <a:off x="4903650" y="1990050"/>
            <a:ext cx="3430500" cy="2541600"/>
          </a:xfrm>
          <a:prstGeom prst="rect">
            <a:avLst/>
          </a:prstGeom>
          <a:noFill/>
          <a:ln>
            <a:noFill/>
          </a:ln>
        </p:spPr>
        <p:txBody>
          <a:bodyPr anchorCtr="0" anchor="t" bIns="91425" lIns="91425" spcFirstLastPara="1" rIns="91425" wrap="square" tIns="91425">
            <a:no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1600"/>
              </a:spcBef>
              <a:spcAft>
                <a:spcPts val="0"/>
              </a:spcAft>
              <a:buSzPts val="1100"/>
              <a:buChar char="○"/>
              <a:defRPr/>
            </a:lvl2pPr>
            <a:lvl3pPr indent="-298450" lvl="2" marL="1371600" algn="l">
              <a:lnSpc>
                <a:spcPct val="115000"/>
              </a:lnSpc>
              <a:spcBef>
                <a:spcPts val="1600"/>
              </a:spcBef>
              <a:spcAft>
                <a:spcPts val="0"/>
              </a:spcAft>
              <a:buSzPts val="1100"/>
              <a:buChar char="■"/>
              <a:defRPr/>
            </a:lvl3pPr>
            <a:lvl4pPr indent="-298450" lvl="3" marL="1828800" algn="l">
              <a:lnSpc>
                <a:spcPct val="115000"/>
              </a:lnSpc>
              <a:spcBef>
                <a:spcPts val="1600"/>
              </a:spcBef>
              <a:spcAft>
                <a:spcPts val="0"/>
              </a:spcAft>
              <a:buSzPts val="1100"/>
              <a:buChar char="●"/>
              <a:defRPr/>
            </a:lvl4pPr>
            <a:lvl5pPr indent="-298450" lvl="4" marL="2286000" algn="l">
              <a:lnSpc>
                <a:spcPct val="115000"/>
              </a:lnSpc>
              <a:spcBef>
                <a:spcPts val="1600"/>
              </a:spcBef>
              <a:spcAft>
                <a:spcPts val="0"/>
              </a:spcAft>
              <a:buSzPts val="1100"/>
              <a:buChar char="○"/>
              <a:defRPr/>
            </a:lvl5pPr>
            <a:lvl6pPr indent="-298450" lvl="5" marL="2743200" algn="l">
              <a:lnSpc>
                <a:spcPct val="115000"/>
              </a:lnSpc>
              <a:spcBef>
                <a:spcPts val="1600"/>
              </a:spcBef>
              <a:spcAft>
                <a:spcPts val="0"/>
              </a:spcAft>
              <a:buSzPts val="1100"/>
              <a:buChar char="■"/>
              <a:defRPr/>
            </a:lvl6pPr>
            <a:lvl7pPr indent="-298450" lvl="6" marL="3200400" algn="l">
              <a:lnSpc>
                <a:spcPct val="115000"/>
              </a:lnSpc>
              <a:spcBef>
                <a:spcPts val="1600"/>
              </a:spcBef>
              <a:spcAft>
                <a:spcPts val="0"/>
              </a:spcAft>
              <a:buSzPts val="1100"/>
              <a:buChar char="●"/>
              <a:defRPr/>
            </a:lvl7pPr>
            <a:lvl8pPr indent="-298450" lvl="7" marL="3657600" algn="l">
              <a:lnSpc>
                <a:spcPct val="115000"/>
              </a:lnSpc>
              <a:spcBef>
                <a:spcPts val="1600"/>
              </a:spcBef>
              <a:spcAft>
                <a:spcPts val="0"/>
              </a:spcAft>
              <a:buSzPts val="1100"/>
              <a:buChar char="○"/>
              <a:defRPr/>
            </a:lvl8pPr>
            <a:lvl9pPr indent="-298450" lvl="8" marL="4114800" algn="l">
              <a:lnSpc>
                <a:spcPct val="115000"/>
              </a:lnSpc>
              <a:spcBef>
                <a:spcPts val="1600"/>
              </a:spcBef>
              <a:spcAft>
                <a:spcPts val="1600"/>
              </a:spcAft>
              <a:buSzPts val="1100"/>
              <a:buChar char="■"/>
              <a:defRPr/>
            </a:lvl9pPr>
          </a:lstStyle>
          <a:p/>
        </p:txBody>
      </p:sp>
      <p:sp>
        <p:nvSpPr>
          <p:cNvPr id="98" name="Google Shape;98;p16"/>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99" name="Shape 99"/>
        <p:cNvGrpSpPr/>
        <p:nvPr/>
      </p:nvGrpSpPr>
      <p:grpSpPr>
        <a:xfrm>
          <a:off x="0" y="0"/>
          <a:ext cx="0" cy="0"/>
          <a:chOff x="0" y="0"/>
          <a:chExt cx="0" cy="0"/>
        </a:xfrm>
      </p:grpSpPr>
      <p:grpSp>
        <p:nvGrpSpPr>
          <p:cNvPr id="100" name="Google Shape;100;p17"/>
          <p:cNvGrpSpPr/>
          <p:nvPr/>
        </p:nvGrpSpPr>
        <p:grpSpPr>
          <a:xfrm>
            <a:off x="625966" y="299376"/>
            <a:ext cx="999312" cy="999312"/>
            <a:chOff x="348199" y="179450"/>
            <a:chExt cx="1116300" cy="1116300"/>
          </a:xfrm>
        </p:grpSpPr>
        <p:sp>
          <p:nvSpPr>
            <p:cNvPr id="101" name="Google Shape;101;p17"/>
            <p:cNvSpPr/>
            <p:nvPr/>
          </p:nvSpPr>
          <p:spPr>
            <a:xfrm rot="-5400000">
              <a:off x="574557" y="405788"/>
              <a:ext cx="663600" cy="663600"/>
            </a:xfrm>
            <a:prstGeom prst="pie">
              <a:avLst>
                <a:gd fmla="val 10792838" name="adj1"/>
                <a:gd fmla="val 16200000" name="adj2"/>
              </a:avLst>
            </a:prstGeom>
            <a:solidFill>
              <a:schemeClr val="dk2">
                <a:alpha val="12156"/>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2" name="Google Shape;102;p17"/>
            <p:cNvSpPr/>
            <p:nvPr/>
          </p:nvSpPr>
          <p:spPr>
            <a:xfrm rot="-5400000">
              <a:off x="348199" y="179450"/>
              <a:ext cx="1116300" cy="1116300"/>
            </a:xfrm>
            <a:prstGeom prst="pie">
              <a:avLst>
                <a:gd fmla="val 10792838" name="adj1"/>
                <a:gd fmla="val 16200000" name="adj2"/>
              </a:avLst>
            </a:prstGeom>
            <a:solidFill>
              <a:schemeClr val="dk2">
                <a:alpha val="12156"/>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03" name="Google Shape;103;p17"/>
          <p:cNvSpPr txBox="1"/>
          <p:nvPr>
            <p:ph type="title"/>
          </p:nvPr>
        </p:nvSpPr>
        <p:spPr>
          <a:xfrm>
            <a:off x="1303800" y="598575"/>
            <a:ext cx="7030500" cy="9993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04" name="Google Shape;104;p17"/>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105" name="Shape 105"/>
        <p:cNvGrpSpPr/>
        <p:nvPr/>
      </p:nvGrpSpPr>
      <p:grpSpPr>
        <a:xfrm>
          <a:off x="0" y="0"/>
          <a:ext cx="0" cy="0"/>
          <a:chOff x="0" y="0"/>
          <a:chExt cx="0" cy="0"/>
        </a:xfrm>
      </p:grpSpPr>
      <p:grpSp>
        <p:nvGrpSpPr>
          <p:cNvPr id="106" name="Google Shape;106;p18"/>
          <p:cNvGrpSpPr/>
          <p:nvPr/>
        </p:nvGrpSpPr>
        <p:grpSpPr>
          <a:xfrm>
            <a:off x="625966" y="299376"/>
            <a:ext cx="999312" cy="999312"/>
            <a:chOff x="348199" y="179450"/>
            <a:chExt cx="1116300" cy="1116300"/>
          </a:xfrm>
        </p:grpSpPr>
        <p:sp>
          <p:nvSpPr>
            <p:cNvPr id="107" name="Google Shape;107;p18"/>
            <p:cNvSpPr/>
            <p:nvPr/>
          </p:nvSpPr>
          <p:spPr>
            <a:xfrm rot="-5400000">
              <a:off x="574557" y="405788"/>
              <a:ext cx="663600" cy="663600"/>
            </a:xfrm>
            <a:prstGeom prst="pie">
              <a:avLst>
                <a:gd fmla="val 10792838" name="adj1"/>
                <a:gd fmla="val 16200000" name="adj2"/>
              </a:avLst>
            </a:prstGeom>
            <a:solidFill>
              <a:schemeClr val="dk2">
                <a:alpha val="12156"/>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 name="Google Shape;108;p18"/>
            <p:cNvSpPr/>
            <p:nvPr/>
          </p:nvSpPr>
          <p:spPr>
            <a:xfrm rot="-5400000">
              <a:off x="348199" y="179450"/>
              <a:ext cx="1116300" cy="1116300"/>
            </a:xfrm>
            <a:prstGeom prst="pie">
              <a:avLst>
                <a:gd fmla="val 10792838" name="adj1"/>
                <a:gd fmla="val 16200000" name="adj2"/>
              </a:avLst>
            </a:prstGeom>
            <a:solidFill>
              <a:schemeClr val="dk2">
                <a:alpha val="12156"/>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09" name="Google Shape;109;p18"/>
          <p:cNvSpPr txBox="1"/>
          <p:nvPr>
            <p:ph type="title"/>
          </p:nvPr>
        </p:nvSpPr>
        <p:spPr>
          <a:xfrm>
            <a:off x="1303800" y="598575"/>
            <a:ext cx="3312000" cy="15900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10" name="Google Shape;110;p18"/>
          <p:cNvSpPr txBox="1"/>
          <p:nvPr>
            <p:ph idx="1" type="body"/>
          </p:nvPr>
        </p:nvSpPr>
        <p:spPr>
          <a:xfrm>
            <a:off x="1303800" y="2309675"/>
            <a:ext cx="3312000" cy="2221800"/>
          </a:xfrm>
          <a:prstGeom prst="rect">
            <a:avLst/>
          </a:prstGeom>
          <a:noFill/>
          <a:ln>
            <a:noFill/>
          </a:ln>
        </p:spPr>
        <p:txBody>
          <a:bodyPr anchorCtr="0" anchor="t" bIns="91425" lIns="91425" spcFirstLastPara="1" rIns="91425" wrap="square" tIns="91425">
            <a:no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1600"/>
              </a:spcBef>
              <a:spcAft>
                <a:spcPts val="0"/>
              </a:spcAft>
              <a:buSzPts val="1100"/>
              <a:buChar char="○"/>
              <a:defRPr/>
            </a:lvl2pPr>
            <a:lvl3pPr indent="-298450" lvl="2" marL="1371600" algn="l">
              <a:lnSpc>
                <a:spcPct val="115000"/>
              </a:lnSpc>
              <a:spcBef>
                <a:spcPts val="1600"/>
              </a:spcBef>
              <a:spcAft>
                <a:spcPts val="0"/>
              </a:spcAft>
              <a:buSzPts val="1100"/>
              <a:buChar char="■"/>
              <a:defRPr/>
            </a:lvl3pPr>
            <a:lvl4pPr indent="-298450" lvl="3" marL="1828800" algn="l">
              <a:lnSpc>
                <a:spcPct val="115000"/>
              </a:lnSpc>
              <a:spcBef>
                <a:spcPts val="1600"/>
              </a:spcBef>
              <a:spcAft>
                <a:spcPts val="0"/>
              </a:spcAft>
              <a:buSzPts val="1100"/>
              <a:buChar char="●"/>
              <a:defRPr/>
            </a:lvl4pPr>
            <a:lvl5pPr indent="-298450" lvl="4" marL="2286000" algn="l">
              <a:lnSpc>
                <a:spcPct val="115000"/>
              </a:lnSpc>
              <a:spcBef>
                <a:spcPts val="1600"/>
              </a:spcBef>
              <a:spcAft>
                <a:spcPts val="0"/>
              </a:spcAft>
              <a:buSzPts val="1100"/>
              <a:buChar char="○"/>
              <a:defRPr/>
            </a:lvl5pPr>
            <a:lvl6pPr indent="-298450" lvl="5" marL="2743200" algn="l">
              <a:lnSpc>
                <a:spcPct val="115000"/>
              </a:lnSpc>
              <a:spcBef>
                <a:spcPts val="1600"/>
              </a:spcBef>
              <a:spcAft>
                <a:spcPts val="0"/>
              </a:spcAft>
              <a:buSzPts val="1100"/>
              <a:buChar char="■"/>
              <a:defRPr/>
            </a:lvl6pPr>
            <a:lvl7pPr indent="-298450" lvl="6" marL="3200400" algn="l">
              <a:lnSpc>
                <a:spcPct val="115000"/>
              </a:lnSpc>
              <a:spcBef>
                <a:spcPts val="1600"/>
              </a:spcBef>
              <a:spcAft>
                <a:spcPts val="0"/>
              </a:spcAft>
              <a:buSzPts val="1100"/>
              <a:buChar char="●"/>
              <a:defRPr/>
            </a:lvl7pPr>
            <a:lvl8pPr indent="-298450" lvl="7" marL="3657600" algn="l">
              <a:lnSpc>
                <a:spcPct val="115000"/>
              </a:lnSpc>
              <a:spcBef>
                <a:spcPts val="1600"/>
              </a:spcBef>
              <a:spcAft>
                <a:spcPts val="0"/>
              </a:spcAft>
              <a:buSzPts val="1100"/>
              <a:buChar char="○"/>
              <a:defRPr/>
            </a:lvl8pPr>
            <a:lvl9pPr indent="-298450" lvl="8" marL="4114800" algn="l">
              <a:lnSpc>
                <a:spcPct val="115000"/>
              </a:lnSpc>
              <a:spcBef>
                <a:spcPts val="1600"/>
              </a:spcBef>
              <a:spcAft>
                <a:spcPts val="1600"/>
              </a:spcAft>
              <a:buSzPts val="1100"/>
              <a:buChar char="■"/>
              <a:defRPr/>
            </a:lvl9pPr>
          </a:lstStyle>
          <a:p/>
        </p:txBody>
      </p:sp>
      <p:sp>
        <p:nvSpPr>
          <p:cNvPr id="111" name="Google Shape;111;p18"/>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dk1"/>
        </a:solidFill>
      </p:bgPr>
    </p:bg>
    <p:spTree>
      <p:nvGrpSpPr>
        <p:cNvPr id="112" name="Shape 112"/>
        <p:cNvGrpSpPr/>
        <p:nvPr/>
      </p:nvGrpSpPr>
      <p:grpSpPr>
        <a:xfrm>
          <a:off x="0" y="0"/>
          <a:ext cx="0" cy="0"/>
          <a:chOff x="0" y="0"/>
          <a:chExt cx="0" cy="0"/>
        </a:xfrm>
      </p:grpSpPr>
      <p:grpSp>
        <p:nvGrpSpPr>
          <p:cNvPr id="113" name="Google Shape;113;p19"/>
          <p:cNvGrpSpPr/>
          <p:nvPr/>
        </p:nvGrpSpPr>
        <p:grpSpPr>
          <a:xfrm>
            <a:off x="6866714" y="1256"/>
            <a:ext cx="2267379" cy="2601741"/>
            <a:chOff x="6790514" y="1256"/>
            <a:chExt cx="2267379" cy="2601741"/>
          </a:xfrm>
        </p:grpSpPr>
        <p:grpSp>
          <p:nvGrpSpPr>
            <p:cNvPr id="114" name="Google Shape;114;p19"/>
            <p:cNvGrpSpPr/>
            <p:nvPr/>
          </p:nvGrpSpPr>
          <p:grpSpPr>
            <a:xfrm>
              <a:off x="7067535" y="1256"/>
              <a:ext cx="1990358" cy="1990303"/>
              <a:chOff x="7067535" y="1256"/>
              <a:chExt cx="1990358" cy="1990303"/>
            </a:xfrm>
          </p:grpSpPr>
          <p:sp>
            <p:nvSpPr>
              <p:cNvPr id="115" name="Google Shape;115;p19"/>
              <p:cNvSpPr/>
              <p:nvPr/>
            </p:nvSpPr>
            <p:spPr>
              <a:xfrm rot="-8648551">
                <a:off x="7594313" y="527721"/>
                <a:ext cx="937226" cy="937226"/>
              </a:xfrm>
              <a:prstGeom prst="ellipse">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 name="Google Shape;116;p19"/>
              <p:cNvSpPr/>
              <p:nvPr/>
            </p:nvSpPr>
            <p:spPr>
              <a:xfrm rot="-8648551">
                <a:off x="7594313" y="527721"/>
                <a:ext cx="937226" cy="937226"/>
              </a:xfrm>
              <a:prstGeom prst="pie">
                <a:avLst>
                  <a:gd fmla="val 19376841" name="adj1"/>
                  <a:gd fmla="val 12313574"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 name="Google Shape;117;p19"/>
              <p:cNvSpPr/>
              <p:nvPr/>
            </p:nvSpPr>
            <p:spPr>
              <a:xfrm rot="-8649154">
                <a:off x="7349891" y="283705"/>
                <a:ext cx="1425647" cy="1425404"/>
              </a:xfrm>
              <a:prstGeom prst="ellipse">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8" name="Google Shape;118;p19"/>
            <p:cNvGrpSpPr/>
            <p:nvPr/>
          </p:nvGrpSpPr>
          <p:grpSpPr>
            <a:xfrm>
              <a:off x="8207126" y="1807997"/>
              <a:ext cx="795000" cy="795000"/>
              <a:chOff x="8207126" y="1807997"/>
              <a:chExt cx="795000" cy="795000"/>
            </a:xfrm>
          </p:grpSpPr>
          <p:sp>
            <p:nvSpPr>
              <p:cNvPr id="119" name="Google Shape;119;p19"/>
              <p:cNvSpPr/>
              <p:nvPr/>
            </p:nvSpPr>
            <p:spPr>
              <a:xfrm rot="2152054">
                <a:off x="8319942" y="1920813"/>
                <a:ext cx="569367" cy="569367"/>
              </a:xfrm>
              <a:prstGeom prst="ellipse">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 name="Google Shape;120;p19"/>
              <p:cNvSpPr/>
              <p:nvPr/>
            </p:nvSpPr>
            <p:spPr>
              <a:xfrm rot="2150259">
                <a:off x="8408218" y="2008610"/>
                <a:ext cx="393004" cy="393004"/>
              </a:xfrm>
              <a:prstGeom prst="ellipse">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 name="Google Shape;121;p19"/>
              <p:cNvSpPr/>
              <p:nvPr/>
            </p:nvSpPr>
            <p:spPr>
              <a:xfrm rot="2150259">
                <a:off x="8408218" y="2008610"/>
                <a:ext cx="393004" cy="393004"/>
              </a:xfrm>
              <a:prstGeom prst="pie">
                <a:avLst>
                  <a:gd fmla="val 5699893" name="adj1"/>
                  <a:gd fmla="val 12313574"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2" name="Google Shape;122;p19"/>
            <p:cNvGrpSpPr/>
            <p:nvPr/>
          </p:nvGrpSpPr>
          <p:grpSpPr>
            <a:xfrm>
              <a:off x="6790514" y="118857"/>
              <a:ext cx="548700" cy="548700"/>
              <a:chOff x="6790514" y="118857"/>
              <a:chExt cx="548700" cy="548700"/>
            </a:xfrm>
          </p:grpSpPr>
          <p:sp>
            <p:nvSpPr>
              <p:cNvPr id="123" name="Google Shape;123;p19"/>
              <p:cNvSpPr/>
              <p:nvPr/>
            </p:nvSpPr>
            <p:spPr>
              <a:xfrm rot="2150259">
                <a:off x="6868362" y="196705"/>
                <a:ext cx="393004" cy="393004"/>
              </a:xfrm>
              <a:prstGeom prst="ellipse">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 name="Google Shape;124;p19"/>
              <p:cNvSpPr/>
              <p:nvPr/>
            </p:nvSpPr>
            <p:spPr>
              <a:xfrm rot="2150259">
                <a:off x="6868362" y="196705"/>
                <a:ext cx="393004" cy="393004"/>
              </a:xfrm>
              <a:prstGeom prst="pie">
                <a:avLst>
                  <a:gd fmla="val 5699893" name="adj1"/>
                  <a:gd fmla="val 12313574" name="adj2"/>
                </a:avLst>
              </a:prstGeom>
              <a:solidFill>
                <a:schemeClr val="lt1">
                  <a:alpha val="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
        <p:nvSpPr>
          <p:cNvPr id="125" name="Google Shape;125;p19"/>
          <p:cNvSpPr txBox="1"/>
          <p:nvPr>
            <p:ph type="title"/>
          </p:nvPr>
        </p:nvSpPr>
        <p:spPr>
          <a:xfrm>
            <a:off x="824000" y="763600"/>
            <a:ext cx="5857800" cy="35733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Clr>
                <a:schemeClr val="lt1"/>
              </a:buClr>
              <a:buSzPts val="3600"/>
              <a:buNone/>
              <a:defRPr sz="3600">
                <a:solidFill>
                  <a:schemeClr val="lt1"/>
                </a:solidFill>
              </a:defRPr>
            </a:lvl1pPr>
            <a:lvl2pPr lvl="1" algn="l">
              <a:lnSpc>
                <a:spcPct val="100000"/>
              </a:lnSpc>
              <a:spcBef>
                <a:spcPts val="0"/>
              </a:spcBef>
              <a:spcAft>
                <a:spcPts val="0"/>
              </a:spcAft>
              <a:buClr>
                <a:schemeClr val="lt1"/>
              </a:buClr>
              <a:buSzPts val="3600"/>
              <a:buNone/>
              <a:defRPr sz="3600">
                <a:solidFill>
                  <a:schemeClr val="lt1"/>
                </a:solidFill>
              </a:defRPr>
            </a:lvl2pPr>
            <a:lvl3pPr lvl="2" algn="l">
              <a:lnSpc>
                <a:spcPct val="100000"/>
              </a:lnSpc>
              <a:spcBef>
                <a:spcPts val="0"/>
              </a:spcBef>
              <a:spcAft>
                <a:spcPts val="0"/>
              </a:spcAft>
              <a:buClr>
                <a:schemeClr val="lt1"/>
              </a:buClr>
              <a:buSzPts val="3600"/>
              <a:buNone/>
              <a:defRPr sz="3600">
                <a:solidFill>
                  <a:schemeClr val="lt1"/>
                </a:solidFill>
              </a:defRPr>
            </a:lvl3pPr>
            <a:lvl4pPr lvl="3" algn="l">
              <a:lnSpc>
                <a:spcPct val="100000"/>
              </a:lnSpc>
              <a:spcBef>
                <a:spcPts val="0"/>
              </a:spcBef>
              <a:spcAft>
                <a:spcPts val="0"/>
              </a:spcAft>
              <a:buClr>
                <a:schemeClr val="lt1"/>
              </a:buClr>
              <a:buSzPts val="3600"/>
              <a:buNone/>
              <a:defRPr sz="3600">
                <a:solidFill>
                  <a:schemeClr val="lt1"/>
                </a:solidFill>
              </a:defRPr>
            </a:lvl4pPr>
            <a:lvl5pPr lvl="4" algn="l">
              <a:lnSpc>
                <a:spcPct val="100000"/>
              </a:lnSpc>
              <a:spcBef>
                <a:spcPts val="0"/>
              </a:spcBef>
              <a:spcAft>
                <a:spcPts val="0"/>
              </a:spcAft>
              <a:buClr>
                <a:schemeClr val="lt1"/>
              </a:buClr>
              <a:buSzPts val="3600"/>
              <a:buNone/>
              <a:defRPr sz="3600">
                <a:solidFill>
                  <a:schemeClr val="lt1"/>
                </a:solidFill>
              </a:defRPr>
            </a:lvl5pPr>
            <a:lvl6pPr lvl="5" algn="l">
              <a:lnSpc>
                <a:spcPct val="100000"/>
              </a:lnSpc>
              <a:spcBef>
                <a:spcPts val="0"/>
              </a:spcBef>
              <a:spcAft>
                <a:spcPts val="0"/>
              </a:spcAft>
              <a:buClr>
                <a:schemeClr val="lt1"/>
              </a:buClr>
              <a:buSzPts val="3600"/>
              <a:buNone/>
              <a:defRPr sz="3600">
                <a:solidFill>
                  <a:schemeClr val="lt1"/>
                </a:solidFill>
              </a:defRPr>
            </a:lvl6pPr>
            <a:lvl7pPr lvl="6" algn="l">
              <a:lnSpc>
                <a:spcPct val="100000"/>
              </a:lnSpc>
              <a:spcBef>
                <a:spcPts val="0"/>
              </a:spcBef>
              <a:spcAft>
                <a:spcPts val="0"/>
              </a:spcAft>
              <a:buClr>
                <a:schemeClr val="lt1"/>
              </a:buClr>
              <a:buSzPts val="3600"/>
              <a:buNone/>
              <a:defRPr sz="3600">
                <a:solidFill>
                  <a:schemeClr val="lt1"/>
                </a:solidFill>
              </a:defRPr>
            </a:lvl7pPr>
            <a:lvl8pPr lvl="7" algn="l">
              <a:lnSpc>
                <a:spcPct val="100000"/>
              </a:lnSpc>
              <a:spcBef>
                <a:spcPts val="0"/>
              </a:spcBef>
              <a:spcAft>
                <a:spcPts val="0"/>
              </a:spcAft>
              <a:buClr>
                <a:schemeClr val="lt1"/>
              </a:buClr>
              <a:buSzPts val="3600"/>
              <a:buNone/>
              <a:defRPr sz="3600">
                <a:solidFill>
                  <a:schemeClr val="lt1"/>
                </a:solidFill>
              </a:defRPr>
            </a:lvl8pPr>
            <a:lvl9pPr lvl="8" algn="l">
              <a:lnSpc>
                <a:spcPct val="100000"/>
              </a:lnSpc>
              <a:spcBef>
                <a:spcPts val="0"/>
              </a:spcBef>
              <a:spcAft>
                <a:spcPts val="0"/>
              </a:spcAft>
              <a:buClr>
                <a:schemeClr val="lt1"/>
              </a:buClr>
              <a:buSzPts val="3600"/>
              <a:buNone/>
              <a:defRPr sz="3600">
                <a:solidFill>
                  <a:schemeClr val="lt1"/>
                </a:solidFill>
              </a:defRPr>
            </a:lvl9pPr>
          </a:lstStyle>
          <a:p/>
        </p:txBody>
      </p:sp>
      <p:sp>
        <p:nvSpPr>
          <p:cNvPr id="126" name="Google Shape;126;p19"/>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127" name="Shape 127"/>
        <p:cNvGrpSpPr/>
        <p:nvPr/>
      </p:nvGrpSpPr>
      <p:grpSpPr>
        <a:xfrm>
          <a:off x="0" y="0"/>
          <a:ext cx="0" cy="0"/>
          <a:chOff x="0" y="0"/>
          <a:chExt cx="0" cy="0"/>
        </a:xfrm>
      </p:grpSpPr>
      <p:grpSp>
        <p:nvGrpSpPr>
          <p:cNvPr id="128" name="Google Shape;128;p20"/>
          <p:cNvGrpSpPr/>
          <p:nvPr/>
        </p:nvGrpSpPr>
        <p:grpSpPr>
          <a:xfrm>
            <a:off x="625966" y="299376"/>
            <a:ext cx="999312" cy="999312"/>
            <a:chOff x="348199" y="179450"/>
            <a:chExt cx="1116300" cy="1116300"/>
          </a:xfrm>
        </p:grpSpPr>
        <p:sp>
          <p:nvSpPr>
            <p:cNvPr id="129" name="Google Shape;129;p20"/>
            <p:cNvSpPr/>
            <p:nvPr/>
          </p:nvSpPr>
          <p:spPr>
            <a:xfrm rot="-5400000">
              <a:off x="574557" y="405788"/>
              <a:ext cx="663600" cy="663600"/>
            </a:xfrm>
            <a:prstGeom prst="pie">
              <a:avLst>
                <a:gd fmla="val 10792838" name="adj1"/>
                <a:gd fmla="val 16200000" name="adj2"/>
              </a:avLst>
            </a:prstGeom>
            <a:solidFill>
              <a:schemeClr val="dk2">
                <a:alpha val="12156"/>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 name="Google Shape;130;p20"/>
            <p:cNvSpPr/>
            <p:nvPr/>
          </p:nvSpPr>
          <p:spPr>
            <a:xfrm rot="-5400000">
              <a:off x="348199" y="179450"/>
              <a:ext cx="1116300" cy="1116300"/>
            </a:xfrm>
            <a:prstGeom prst="pie">
              <a:avLst>
                <a:gd fmla="val 10792838" name="adj1"/>
                <a:gd fmla="val 16200000" name="adj2"/>
              </a:avLst>
            </a:prstGeom>
            <a:solidFill>
              <a:schemeClr val="dk2">
                <a:alpha val="12156"/>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31" name="Google Shape;131;p20"/>
          <p:cNvSpPr txBox="1"/>
          <p:nvPr>
            <p:ph type="title"/>
          </p:nvPr>
        </p:nvSpPr>
        <p:spPr>
          <a:xfrm>
            <a:off x="1303800" y="598575"/>
            <a:ext cx="3430500" cy="1990200"/>
          </a:xfrm>
          <a:prstGeom prst="rect">
            <a:avLst/>
          </a:prstGeom>
          <a:noFill/>
          <a:ln cap="flat" cmpd="sng" w="9525">
            <a:solidFill>
              <a:schemeClr val="lt1"/>
            </a:solidFill>
            <a:prstDash val="solid"/>
            <a:round/>
            <a:headEnd len="sm" w="sm" type="none"/>
            <a:tailEnd len="sm" w="sm" type="none"/>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32" name="Google Shape;132;p20"/>
          <p:cNvSpPr txBox="1"/>
          <p:nvPr>
            <p:ph idx="1" type="subTitle"/>
          </p:nvPr>
        </p:nvSpPr>
        <p:spPr>
          <a:xfrm>
            <a:off x="1303800" y="2743203"/>
            <a:ext cx="3430500" cy="726000"/>
          </a:xfrm>
          <a:prstGeom prst="rect">
            <a:avLst/>
          </a:prstGeom>
          <a:noFill/>
          <a:ln cap="flat" cmpd="sng" w="9525">
            <a:solidFill>
              <a:schemeClr val="lt1"/>
            </a:solidFill>
            <a:prstDash val="solid"/>
            <a:round/>
            <a:headEnd len="sm" w="sm" type="none"/>
            <a:tailEnd len="sm" w="sm" type="none"/>
          </a:ln>
        </p:spPr>
        <p:txBody>
          <a:bodyPr anchorCtr="0" anchor="t" bIns="91425" lIns="91425" spcFirstLastPara="1" rIns="91425" wrap="square" tIns="91425">
            <a:noAutofit/>
          </a:bodyPr>
          <a:lstStyle>
            <a:lvl1pPr lvl="0" algn="l">
              <a:lnSpc>
                <a:spcPct val="100000"/>
              </a:lnSpc>
              <a:spcBef>
                <a:spcPts val="0"/>
              </a:spcBef>
              <a:spcAft>
                <a:spcPts val="0"/>
              </a:spcAft>
              <a:buSzPts val="1600"/>
              <a:buNone/>
              <a:defRPr sz="1600"/>
            </a:lvl1pPr>
            <a:lvl2pPr lvl="1" algn="l">
              <a:lnSpc>
                <a:spcPct val="100000"/>
              </a:lnSpc>
              <a:spcBef>
                <a:spcPts val="0"/>
              </a:spcBef>
              <a:spcAft>
                <a:spcPts val="0"/>
              </a:spcAft>
              <a:buSzPts val="1600"/>
              <a:buNone/>
              <a:defRPr sz="1600"/>
            </a:lvl2pPr>
            <a:lvl3pPr lvl="2" algn="l">
              <a:lnSpc>
                <a:spcPct val="100000"/>
              </a:lnSpc>
              <a:spcBef>
                <a:spcPts val="0"/>
              </a:spcBef>
              <a:spcAft>
                <a:spcPts val="0"/>
              </a:spcAft>
              <a:buSzPts val="1600"/>
              <a:buNone/>
              <a:defRPr sz="1600"/>
            </a:lvl3pPr>
            <a:lvl4pPr lvl="3" algn="l">
              <a:lnSpc>
                <a:spcPct val="100000"/>
              </a:lnSpc>
              <a:spcBef>
                <a:spcPts val="0"/>
              </a:spcBef>
              <a:spcAft>
                <a:spcPts val="0"/>
              </a:spcAft>
              <a:buSzPts val="1600"/>
              <a:buNone/>
              <a:defRPr sz="1600"/>
            </a:lvl4pPr>
            <a:lvl5pPr lvl="4" algn="l">
              <a:lnSpc>
                <a:spcPct val="100000"/>
              </a:lnSpc>
              <a:spcBef>
                <a:spcPts val="0"/>
              </a:spcBef>
              <a:spcAft>
                <a:spcPts val="0"/>
              </a:spcAft>
              <a:buSzPts val="1600"/>
              <a:buNone/>
              <a:defRPr sz="1600"/>
            </a:lvl5pPr>
            <a:lvl6pPr lvl="5" algn="l">
              <a:lnSpc>
                <a:spcPct val="100000"/>
              </a:lnSpc>
              <a:spcBef>
                <a:spcPts val="0"/>
              </a:spcBef>
              <a:spcAft>
                <a:spcPts val="0"/>
              </a:spcAft>
              <a:buSzPts val="1600"/>
              <a:buNone/>
              <a:defRPr sz="1600"/>
            </a:lvl6pPr>
            <a:lvl7pPr lvl="6" algn="l">
              <a:lnSpc>
                <a:spcPct val="100000"/>
              </a:lnSpc>
              <a:spcBef>
                <a:spcPts val="0"/>
              </a:spcBef>
              <a:spcAft>
                <a:spcPts val="0"/>
              </a:spcAft>
              <a:buSzPts val="1600"/>
              <a:buNone/>
              <a:defRPr sz="1600"/>
            </a:lvl7pPr>
            <a:lvl8pPr lvl="7" algn="l">
              <a:lnSpc>
                <a:spcPct val="100000"/>
              </a:lnSpc>
              <a:spcBef>
                <a:spcPts val="0"/>
              </a:spcBef>
              <a:spcAft>
                <a:spcPts val="0"/>
              </a:spcAft>
              <a:buSzPts val="1600"/>
              <a:buNone/>
              <a:defRPr sz="1600"/>
            </a:lvl8pPr>
            <a:lvl9pPr lvl="8" algn="l">
              <a:lnSpc>
                <a:spcPct val="100000"/>
              </a:lnSpc>
              <a:spcBef>
                <a:spcPts val="0"/>
              </a:spcBef>
              <a:spcAft>
                <a:spcPts val="0"/>
              </a:spcAft>
              <a:buSzPts val="1600"/>
              <a:buNone/>
              <a:defRPr sz="1600"/>
            </a:lvl9pPr>
          </a:lstStyle>
          <a:p/>
        </p:txBody>
      </p:sp>
      <p:sp>
        <p:nvSpPr>
          <p:cNvPr id="133" name="Google Shape;133;p20"/>
          <p:cNvSpPr txBox="1"/>
          <p:nvPr>
            <p:ph idx="2" type="body"/>
          </p:nvPr>
        </p:nvSpPr>
        <p:spPr>
          <a:xfrm>
            <a:off x="4903700" y="661000"/>
            <a:ext cx="3430500" cy="3870600"/>
          </a:xfrm>
          <a:prstGeom prst="rect">
            <a:avLst/>
          </a:prstGeom>
          <a:noFill/>
          <a:ln cap="flat" cmpd="sng" w="9525">
            <a:solidFill>
              <a:schemeClr val="lt1"/>
            </a:solidFill>
            <a:prstDash val="solid"/>
            <a:round/>
            <a:headEnd len="sm" w="sm" type="none"/>
            <a:tailEnd len="sm" w="sm" type="none"/>
          </a:ln>
        </p:spPr>
        <p:txBody>
          <a:bodyPr anchorCtr="0" anchor="t" bIns="91425" lIns="91425" spcFirstLastPara="1" rIns="91425" wrap="square" tIns="91425">
            <a:no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1600"/>
              </a:spcBef>
              <a:spcAft>
                <a:spcPts val="0"/>
              </a:spcAft>
              <a:buSzPts val="1100"/>
              <a:buChar char="○"/>
              <a:defRPr/>
            </a:lvl2pPr>
            <a:lvl3pPr indent="-298450" lvl="2" marL="1371600" algn="l">
              <a:lnSpc>
                <a:spcPct val="115000"/>
              </a:lnSpc>
              <a:spcBef>
                <a:spcPts val="1600"/>
              </a:spcBef>
              <a:spcAft>
                <a:spcPts val="0"/>
              </a:spcAft>
              <a:buSzPts val="1100"/>
              <a:buChar char="■"/>
              <a:defRPr/>
            </a:lvl3pPr>
            <a:lvl4pPr indent="-298450" lvl="3" marL="1828800" algn="l">
              <a:lnSpc>
                <a:spcPct val="115000"/>
              </a:lnSpc>
              <a:spcBef>
                <a:spcPts val="1600"/>
              </a:spcBef>
              <a:spcAft>
                <a:spcPts val="0"/>
              </a:spcAft>
              <a:buSzPts val="1100"/>
              <a:buChar char="●"/>
              <a:defRPr/>
            </a:lvl4pPr>
            <a:lvl5pPr indent="-298450" lvl="4" marL="2286000" algn="l">
              <a:lnSpc>
                <a:spcPct val="115000"/>
              </a:lnSpc>
              <a:spcBef>
                <a:spcPts val="1600"/>
              </a:spcBef>
              <a:spcAft>
                <a:spcPts val="0"/>
              </a:spcAft>
              <a:buSzPts val="1100"/>
              <a:buChar char="○"/>
              <a:defRPr/>
            </a:lvl5pPr>
            <a:lvl6pPr indent="-298450" lvl="5" marL="2743200" algn="l">
              <a:lnSpc>
                <a:spcPct val="115000"/>
              </a:lnSpc>
              <a:spcBef>
                <a:spcPts val="1600"/>
              </a:spcBef>
              <a:spcAft>
                <a:spcPts val="0"/>
              </a:spcAft>
              <a:buSzPts val="1100"/>
              <a:buChar char="■"/>
              <a:defRPr/>
            </a:lvl6pPr>
            <a:lvl7pPr indent="-298450" lvl="6" marL="3200400" algn="l">
              <a:lnSpc>
                <a:spcPct val="115000"/>
              </a:lnSpc>
              <a:spcBef>
                <a:spcPts val="1600"/>
              </a:spcBef>
              <a:spcAft>
                <a:spcPts val="0"/>
              </a:spcAft>
              <a:buSzPts val="1100"/>
              <a:buChar char="●"/>
              <a:defRPr/>
            </a:lvl7pPr>
            <a:lvl8pPr indent="-298450" lvl="7" marL="3657600" algn="l">
              <a:lnSpc>
                <a:spcPct val="115000"/>
              </a:lnSpc>
              <a:spcBef>
                <a:spcPts val="1600"/>
              </a:spcBef>
              <a:spcAft>
                <a:spcPts val="0"/>
              </a:spcAft>
              <a:buSzPts val="1100"/>
              <a:buChar char="○"/>
              <a:defRPr/>
            </a:lvl8pPr>
            <a:lvl9pPr indent="-298450" lvl="8" marL="4114800" algn="l">
              <a:lnSpc>
                <a:spcPct val="115000"/>
              </a:lnSpc>
              <a:spcBef>
                <a:spcPts val="1600"/>
              </a:spcBef>
              <a:spcAft>
                <a:spcPts val="1600"/>
              </a:spcAft>
              <a:buSzPts val="1100"/>
              <a:buChar char="■"/>
              <a:defRPr/>
            </a:lvl9pPr>
          </a:lstStyle>
          <a:p/>
        </p:txBody>
      </p:sp>
      <p:sp>
        <p:nvSpPr>
          <p:cNvPr id="134" name="Google Shape;134;p20"/>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135" name="Shape 135"/>
        <p:cNvGrpSpPr/>
        <p:nvPr/>
      </p:nvGrpSpPr>
      <p:grpSpPr>
        <a:xfrm>
          <a:off x="0" y="0"/>
          <a:ext cx="0" cy="0"/>
          <a:chOff x="0" y="0"/>
          <a:chExt cx="0" cy="0"/>
        </a:xfrm>
      </p:grpSpPr>
      <p:grpSp>
        <p:nvGrpSpPr>
          <p:cNvPr id="136" name="Google Shape;136;p21"/>
          <p:cNvGrpSpPr/>
          <p:nvPr/>
        </p:nvGrpSpPr>
        <p:grpSpPr>
          <a:xfrm>
            <a:off x="713373" y="3847119"/>
            <a:ext cx="825392" cy="825392"/>
            <a:chOff x="348199" y="179450"/>
            <a:chExt cx="1116300" cy="1116300"/>
          </a:xfrm>
        </p:grpSpPr>
        <p:sp>
          <p:nvSpPr>
            <p:cNvPr id="137" name="Google Shape;137;p21"/>
            <p:cNvSpPr/>
            <p:nvPr/>
          </p:nvSpPr>
          <p:spPr>
            <a:xfrm rot="-5400000">
              <a:off x="574557" y="405788"/>
              <a:ext cx="663600" cy="663600"/>
            </a:xfrm>
            <a:prstGeom prst="pie">
              <a:avLst>
                <a:gd fmla="val 10792838" name="adj1"/>
                <a:gd fmla="val 16200000" name="adj2"/>
              </a:avLst>
            </a:prstGeom>
            <a:solidFill>
              <a:schemeClr val="dk2">
                <a:alpha val="12156"/>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 name="Google Shape;138;p21"/>
            <p:cNvSpPr/>
            <p:nvPr/>
          </p:nvSpPr>
          <p:spPr>
            <a:xfrm rot="-5400000">
              <a:off x="348199" y="179450"/>
              <a:ext cx="1116300" cy="1116300"/>
            </a:xfrm>
            <a:prstGeom prst="pie">
              <a:avLst>
                <a:gd fmla="val 10792838" name="adj1"/>
                <a:gd fmla="val 16200000" name="adj2"/>
              </a:avLst>
            </a:prstGeom>
            <a:solidFill>
              <a:schemeClr val="dk2">
                <a:alpha val="12156"/>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39" name="Google Shape;139;p21"/>
          <p:cNvSpPr txBox="1"/>
          <p:nvPr>
            <p:ph idx="1" type="body"/>
          </p:nvPr>
        </p:nvSpPr>
        <p:spPr>
          <a:xfrm>
            <a:off x="1303800" y="4138975"/>
            <a:ext cx="5843100" cy="534900"/>
          </a:xfrm>
          <a:prstGeom prst="rect">
            <a:avLst/>
          </a:prstGeom>
          <a:noFill/>
          <a:ln>
            <a:noFill/>
          </a:ln>
        </p:spPr>
        <p:txBody>
          <a:bodyPr anchorCtr="0" anchor="t" bIns="91425" lIns="91425" spcFirstLastPara="1" rIns="91425" wrap="square" tIns="91425">
            <a:noAutofit/>
          </a:bodyPr>
          <a:lstStyle>
            <a:lvl1pPr indent="-228600" lvl="0" marL="457200" algn="l">
              <a:lnSpc>
                <a:spcPct val="100000"/>
              </a:lnSpc>
              <a:spcBef>
                <a:spcPts val="0"/>
              </a:spcBef>
              <a:spcAft>
                <a:spcPts val="0"/>
              </a:spcAft>
              <a:buSzPts val="1300"/>
              <a:buNone/>
              <a:defRPr/>
            </a:lvl1pPr>
          </a:lstStyle>
          <a:p/>
        </p:txBody>
      </p:sp>
      <p:sp>
        <p:nvSpPr>
          <p:cNvPr id="140" name="Google Shape;140;p21"/>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omentum">
    <p:bg>
      <p:bgPr>
        <a:solidFill>
          <a:schemeClr val="lt1"/>
        </a:solid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2"/>
              </a:buClr>
              <a:buSzPts val="2800"/>
              <a:buFont typeface="Maven Pro"/>
              <a:buNone/>
              <a:defRPr b="1" i="0" sz="2800" u="none" cap="none" strike="noStrike">
                <a:solidFill>
                  <a:schemeClr val="dk2"/>
                </a:solidFill>
                <a:latin typeface="Maven Pro"/>
                <a:ea typeface="Maven Pro"/>
                <a:cs typeface="Maven Pro"/>
                <a:sym typeface="Maven Pro"/>
              </a:defRPr>
            </a:lvl1pPr>
            <a:lvl2pPr lvl="1" marR="0" rtl="0" algn="l">
              <a:lnSpc>
                <a:spcPct val="100000"/>
              </a:lnSpc>
              <a:spcBef>
                <a:spcPts val="0"/>
              </a:spcBef>
              <a:spcAft>
                <a:spcPts val="0"/>
              </a:spcAft>
              <a:buClr>
                <a:schemeClr val="dk2"/>
              </a:buClr>
              <a:buSzPts val="2800"/>
              <a:buFont typeface="Maven Pro"/>
              <a:buNone/>
              <a:defRPr b="1" i="0" sz="2800" u="none" cap="none" strike="noStrike">
                <a:solidFill>
                  <a:schemeClr val="dk2"/>
                </a:solidFill>
                <a:latin typeface="Maven Pro"/>
                <a:ea typeface="Maven Pro"/>
                <a:cs typeface="Maven Pro"/>
                <a:sym typeface="Maven Pro"/>
              </a:defRPr>
            </a:lvl2pPr>
            <a:lvl3pPr lvl="2" marR="0" rtl="0" algn="l">
              <a:lnSpc>
                <a:spcPct val="100000"/>
              </a:lnSpc>
              <a:spcBef>
                <a:spcPts val="0"/>
              </a:spcBef>
              <a:spcAft>
                <a:spcPts val="0"/>
              </a:spcAft>
              <a:buClr>
                <a:schemeClr val="dk2"/>
              </a:buClr>
              <a:buSzPts val="2800"/>
              <a:buFont typeface="Maven Pro"/>
              <a:buNone/>
              <a:defRPr b="1" i="0" sz="2800" u="none" cap="none" strike="noStrike">
                <a:solidFill>
                  <a:schemeClr val="dk2"/>
                </a:solidFill>
                <a:latin typeface="Maven Pro"/>
                <a:ea typeface="Maven Pro"/>
                <a:cs typeface="Maven Pro"/>
                <a:sym typeface="Maven Pro"/>
              </a:defRPr>
            </a:lvl3pPr>
            <a:lvl4pPr lvl="3" marR="0" rtl="0" algn="l">
              <a:lnSpc>
                <a:spcPct val="100000"/>
              </a:lnSpc>
              <a:spcBef>
                <a:spcPts val="0"/>
              </a:spcBef>
              <a:spcAft>
                <a:spcPts val="0"/>
              </a:spcAft>
              <a:buClr>
                <a:schemeClr val="dk2"/>
              </a:buClr>
              <a:buSzPts val="2800"/>
              <a:buFont typeface="Maven Pro"/>
              <a:buNone/>
              <a:defRPr b="1" i="0" sz="2800" u="none" cap="none" strike="noStrike">
                <a:solidFill>
                  <a:schemeClr val="dk2"/>
                </a:solidFill>
                <a:latin typeface="Maven Pro"/>
                <a:ea typeface="Maven Pro"/>
                <a:cs typeface="Maven Pro"/>
                <a:sym typeface="Maven Pro"/>
              </a:defRPr>
            </a:lvl4pPr>
            <a:lvl5pPr lvl="4" marR="0" rtl="0" algn="l">
              <a:lnSpc>
                <a:spcPct val="100000"/>
              </a:lnSpc>
              <a:spcBef>
                <a:spcPts val="0"/>
              </a:spcBef>
              <a:spcAft>
                <a:spcPts val="0"/>
              </a:spcAft>
              <a:buClr>
                <a:schemeClr val="dk2"/>
              </a:buClr>
              <a:buSzPts val="2800"/>
              <a:buFont typeface="Maven Pro"/>
              <a:buNone/>
              <a:defRPr b="1" i="0" sz="2800" u="none" cap="none" strike="noStrike">
                <a:solidFill>
                  <a:schemeClr val="dk2"/>
                </a:solidFill>
                <a:latin typeface="Maven Pro"/>
                <a:ea typeface="Maven Pro"/>
                <a:cs typeface="Maven Pro"/>
                <a:sym typeface="Maven Pro"/>
              </a:defRPr>
            </a:lvl5pPr>
            <a:lvl6pPr lvl="5" marR="0" rtl="0" algn="l">
              <a:lnSpc>
                <a:spcPct val="100000"/>
              </a:lnSpc>
              <a:spcBef>
                <a:spcPts val="0"/>
              </a:spcBef>
              <a:spcAft>
                <a:spcPts val="0"/>
              </a:spcAft>
              <a:buClr>
                <a:schemeClr val="dk2"/>
              </a:buClr>
              <a:buSzPts val="2800"/>
              <a:buFont typeface="Maven Pro"/>
              <a:buNone/>
              <a:defRPr b="1" i="0" sz="2800" u="none" cap="none" strike="noStrike">
                <a:solidFill>
                  <a:schemeClr val="dk2"/>
                </a:solidFill>
                <a:latin typeface="Maven Pro"/>
                <a:ea typeface="Maven Pro"/>
                <a:cs typeface="Maven Pro"/>
                <a:sym typeface="Maven Pro"/>
              </a:defRPr>
            </a:lvl6pPr>
            <a:lvl7pPr lvl="6" marR="0" rtl="0" algn="l">
              <a:lnSpc>
                <a:spcPct val="100000"/>
              </a:lnSpc>
              <a:spcBef>
                <a:spcPts val="0"/>
              </a:spcBef>
              <a:spcAft>
                <a:spcPts val="0"/>
              </a:spcAft>
              <a:buClr>
                <a:schemeClr val="dk2"/>
              </a:buClr>
              <a:buSzPts val="2800"/>
              <a:buFont typeface="Maven Pro"/>
              <a:buNone/>
              <a:defRPr b="1" i="0" sz="2800" u="none" cap="none" strike="noStrike">
                <a:solidFill>
                  <a:schemeClr val="dk2"/>
                </a:solidFill>
                <a:latin typeface="Maven Pro"/>
                <a:ea typeface="Maven Pro"/>
                <a:cs typeface="Maven Pro"/>
                <a:sym typeface="Maven Pro"/>
              </a:defRPr>
            </a:lvl7pPr>
            <a:lvl8pPr lvl="7" marR="0" rtl="0" algn="l">
              <a:lnSpc>
                <a:spcPct val="100000"/>
              </a:lnSpc>
              <a:spcBef>
                <a:spcPts val="0"/>
              </a:spcBef>
              <a:spcAft>
                <a:spcPts val="0"/>
              </a:spcAft>
              <a:buClr>
                <a:schemeClr val="dk2"/>
              </a:buClr>
              <a:buSzPts val="2800"/>
              <a:buFont typeface="Maven Pro"/>
              <a:buNone/>
              <a:defRPr b="1" i="0" sz="2800" u="none" cap="none" strike="noStrike">
                <a:solidFill>
                  <a:schemeClr val="dk2"/>
                </a:solidFill>
                <a:latin typeface="Maven Pro"/>
                <a:ea typeface="Maven Pro"/>
                <a:cs typeface="Maven Pro"/>
                <a:sym typeface="Maven Pro"/>
              </a:defRPr>
            </a:lvl8pPr>
            <a:lvl9pPr lvl="8" marR="0" rtl="0" algn="l">
              <a:lnSpc>
                <a:spcPct val="100000"/>
              </a:lnSpc>
              <a:spcBef>
                <a:spcPts val="0"/>
              </a:spcBef>
              <a:spcAft>
                <a:spcPts val="0"/>
              </a:spcAft>
              <a:buClr>
                <a:schemeClr val="dk2"/>
              </a:buClr>
              <a:buSzPts val="2800"/>
              <a:buFont typeface="Maven Pro"/>
              <a:buNone/>
              <a:defRPr b="1" i="0" sz="2800" u="none" cap="none" strike="noStrike">
                <a:solidFill>
                  <a:schemeClr val="dk2"/>
                </a:solidFill>
                <a:latin typeface="Maven Pro"/>
                <a:ea typeface="Maven Pro"/>
                <a:cs typeface="Maven Pro"/>
                <a:sym typeface="Maven Pro"/>
              </a:defRPr>
            </a:lvl9pPr>
          </a:lstStyle>
          <a:p/>
        </p:txBody>
      </p:sp>
      <p:sp>
        <p:nvSpPr>
          <p:cNvPr id="7" name="Google Shape;7;p1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1150" lvl="0" marL="457200" marR="0" rtl="0" algn="l">
              <a:lnSpc>
                <a:spcPct val="115000"/>
              </a:lnSpc>
              <a:spcBef>
                <a:spcPts val="0"/>
              </a:spcBef>
              <a:spcAft>
                <a:spcPts val="0"/>
              </a:spcAft>
              <a:buClr>
                <a:schemeClr val="dk2"/>
              </a:buClr>
              <a:buSzPts val="1300"/>
              <a:buFont typeface="Nunito"/>
              <a:buChar char="●"/>
              <a:defRPr b="0" i="0" sz="1300" u="none" cap="none" strike="noStrike">
                <a:solidFill>
                  <a:schemeClr val="dk2"/>
                </a:solidFill>
                <a:latin typeface="Nunito"/>
                <a:ea typeface="Nunito"/>
                <a:cs typeface="Nunito"/>
                <a:sym typeface="Nunito"/>
              </a:defRPr>
            </a:lvl1pPr>
            <a:lvl2pPr indent="-298450" lvl="1" marL="914400" marR="0" rtl="0" algn="l">
              <a:lnSpc>
                <a:spcPct val="115000"/>
              </a:lnSpc>
              <a:spcBef>
                <a:spcPts val="1600"/>
              </a:spcBef>
              <a:spcAft>
                <a:spcPts val="0"/>
              </a:spcAft>
              <a:buClr>
                <a:schemeClr val="dk2"/>
              </a:buClr>
              <a:buSzPts val="1100"/>
              <a:buFont typeface="Nunito"/>
              <a:buChar char="○"/>
              <a:defRPr b="0" i="0" sz="1100" u="none" cap="none" strike="noStrike">
                <a:solidFill>
                  <a:schemeClr val="dk2"/>
                </a:solidFill>
                <a:latin typeface="Nunito"/>
                <a:ea typeface="Nunito"/>
                <a:cs typeface="Nunito"/>
                <a:sym typeface="Nunito"/>
              </a:defRPr>
            </a:lvl2pPr>
            <a:lvl3pPr indent="-298450" lvl="2" marL="1371600" marR="0" rtl="0" algn="l">
              <a:lnSpc>
                <a:spcPct val="115000"/>
              </a:lnSpc>
              <a:spcBef>
                <a:spcPts val="1600"/>
              </a:spcBef>
              <a:spcAft>
                <a:spcPts val="0"/>
              </a:spcAft>
              <a:buClr>
                <a:schemeClr val="dk2"/>
              </a:buClr>
              <a:buSzPts val="1100"/>
              <a:buFont typeface="Nunito"/>
              <a:buChar char="■"/>
              <a:defRPr b="0" i="0" sz="1100" u="none" cap="none" strike="noStrike">
                <a:solidFill>
                  <a:schemeClr val="dk2"/>
                </a:solidFill>
                <a:latin typeface="Nunito"/>
                <a:ea typeface="Nunito"/>
                <a:cs typeface="Nunito"/>
                <a:sym typeface="Nunito"/>
              </a:defRPr>
            </a:lvl3pPr>
            <a:lvl4pPr indent="-298450" lvl="3" marL="1828800" marR="0" rtl="0" algn="l">
              <a:lnSpc>
                <a:spcPct val="115000"/>
              </a:lnSpc>
              <a:spcBef>
                <a:spcPts val="1600"/>
              </a:spcBef>
              <a:spcAft>
                <a:spcPts val="0"/>
              </a:spcAft>
              <a:buClr>
                <a:schemeClr val="dk2"/>
              </a:buClr>
              <a:buSzPts val="1100"/>
              <a:buFont typeface="Nunito"/>
              <a:buChar char="●"/>
              <a:defRPr b="0" i="0" sz="1100" u="none" cap="none" strike="noStrike">
                <a:solidFill>
                  <a:schemeClr val="dk2"/>
                </a:solidFill>
                <a:latin typeface="Nunito"/>
                <a:ea typeface="Nunito"/>
                <a:cs typeface="Nunito"/>
                <a:sym typeface="Nunito"/>
              </a:defRPr>
            </a:lvl4pPr>
            <a:lvl5pPr indent="-298450" lvl="4" marL="2286000" marR="0" rtl="0" algn="l">
              <a:lnSpc>
                <a:spcPct val="115000"/>
              </a:lnSpc>
              <a:spcBef>
                <a:spcPts val="1600"/>
              </a:spcBef>
              <a:spcAft>
                <a:spcPts val="0"/>
              </a:spcAft>
              <a:buClr>
                <a:schemeClr val="dk2"/>
              </a:buClr>
              <a:buSzPts val="1100"/>
              <a:buFont typeface="Nunito"/>
              <a:buChar char="○"/>
              <a:defRPr b="0" i="0" sz="1100" u="none" cap="none" strike="noStrike">
                <a:solidFill>
                  <a:schemeClr val="dk2"/>
                </a:solidFill>
                <a:latin typeface="Nunito"/>
                <a:ea typeface="Nunito"/>
                <a:cs typeface="Nunito"/>
                <a:sym typeface="Nunito"/>
              </a:defRPr>
            </a:lvl5pPr>
            <a:lvl6pPr indent="-298450" lvl="5" marL="2743200" marR="0" rtl="0" algn="l">
              <a:lnSpc>
                <a:spcPct val="115000"/>
              </a:lnSpc>
              <a:spcBef>
                <a:spcPts val="1600"/>
              </a:spcBef>
              <a:spcAft>
                <a:spcPts val="0"/>
              </a:spcAft>
              <a:buClr>
                <a:schemeClr val="dk2"/>
              </a:buClr>
              <a:buSzPts val="1100"/>
              <a:buFont typeface="Nunito"/>
              <a:buChar char="■"/>
              <a:defRPr b="0" i="0" sz="1100" u="none" cap="none" strike="noStrike">
                <a:solidFill>
                  <a:schemeClr val="dk2"/>
                </a:solidFill>
                <a:latin typeface="Nunito"/>
                <a:ea typeface="Nunito"/>
                <a:cs typeface="Nunito"/>
                <a:sym typeface="Nunito"/>
              </a:defRPr>
            </a:lvl6pPr>
            <a:lvl7pPr indent="-298450" lvl="6" marL="3200400" marR="0" rtl="0" algn="l">
              <a:lnSpc>
                <a:spcPct val="115000"/>
              </a:lnSpc>
              <a:spcBef>
                <a:spcPts val="1600"/>
              </a:spcBef>
              <a:spcAft>
                <a:spcPts val="0"/>
              </a:spcAft>
              <a:buClr>
                <a:schemeClr val="dk2"/>
              </a:buClr>
              <a:buSzPts val="1100"/>
              <a:buFont typeface="Nunito"/>
              <a:buChar char="●"/>
              <a:defRPr b="0" i="0" sz="1100" u="none" cap="none" strike="noStrike">
                <a:solidFill>
                  <a:schemeClr val="dk2"/>
                </a:solidFill>
                <a:latin typeface="Nunito"/>
                <a:ea typeface="Nunito"/>
                <a:cs typeface="Nunito"/>
                <a:sym typeface="Nunito"/>
              </a:defRPr>
            </a:lvl7pPr>
            <a:lvl8pPr indent="-298450" lvl="7" marL="3657600" marR="0" rtl="0" algn="l">
              <a:lnSpc>
                <a:spcPct val="115000"/>
              </a:lnSpc>
              <a:spcBef>
                <a:spcPts val="1600"/>
              </a:spcBef>
              <a:spcAft>
                <a:spcPts val="0"/>
              </a:spcAft>
              <a:buClr>
                <a:schemeClr val="dk2"/>
              </a:buClr>
              <a:buSzPts val="1100"/>
              <a:buFont typeface="Nunito"/>
              <a:buChar char="○"/>
              <a:defRPr b="0" i="0" sz="1100" u="none" cap="none" strike="noStrike">
                <a:solidFill>
                  <a:schemeClr val="dk2"/>
                </a:solidFill>
                <a:latin typeface="Nunito"/>
                <a:ea typeface="Nunito"/>
                <a:cs typeface="Nunito"/>
                <a:sym typeface="Nunito"/>
              </a:defRPr>
            </a:lvl8pPr>
            <a:lvl9pPr indent="-298450" lvl="8" marL="4114800" marR="0" rtl="0" algn="l">
              <a:lnSpc>
                <a:spcPct val="115000"/>
              </a:lnSpc>
              <a:spcBef>
                <a:spcPts val="1600"/>
              </a:spcBef>
              <a:spcAft>
                <a:spcPts val="1600"/>
              </a:spcAft>
              <a:buClr>
                <a:schemeClr val="dk2"/>
              </a:buClr>
              <a:buSzPts val="1100"/>
              <a:buFont typeface="Nunito"/>
              <a:buChar char="■"/>
              <a:defRPr b="0" i="0" sz="1100" u="none" cap="none" strike="noStrike">
                <a:solidFill>
                  <a:schemeClr val="dk2"/>
                </a:solidFill>
                <a:latin typeface="Nunito"/>
                <a:ea typeface="Nunito"/>
                <a:cs typeface="Nunito"/>
                <a:sym typeface="Nunito"/>
              </a:defRPr>
            </a:lvl9pPr>
          </a:lstStyle>
          <a:p/>
        </p:txBody>
      </p:sp>
      <p:sp>
        <p:nvSpPr>
          <p:cNvPr id="8" name="Google Shape;8;p12"/>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6" name="Shape 276"/>
        <p:cNvGrpSpPr/>
        <p:nvPr/>
      </p:nvGrpSpPr>
      <p:grpSpPr>
        <a:xfrm>
          <a:off x="0" y="0"/>
          <a:ext cx="0" cy="0"/>
          <a:chOff x="0" y="0"/>
          <a:chExt cx="0" cy="0"/>
        </a:xfrm>
      </p:grpSpPr>
      <p:sp>
        <p:nvSpPr>
          <p:cNvPr id="277" name="Google Shape;277;p1"/>
          <p:cNvSpPr txBox="1"/>
          <p:nvPr>
            <p:ph type="ctrTitle"/>
          </p:nvPr>
        </p:nvSpPr>
        <p:spPr>
          <a:xfrm>
            <a:off x="327100" y="1479525"/>
            <a:ext cx="6213000" cy="18729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3600"/>
              <a:buNone/>
            </a:pPr>
            <a:r>
              <a:rPr lang="en" sz="4800">
                <a:latin typeface="Merriweather"/>
                <a:ea typeface="Merriweather"/>
                <a:cs typeface="Merriweather"/>
                <a:sym typeface="Merriweather"/>
              </a:rPr>
              <a:t>Revising</a:t>
            </a:r>
            <a:br>
              <a:rPr lang="en" sz="4800">
                <a:latin typeface="Merriweather"/>
                <a:ea typeface="Merriweather"/>
                <a:cs typeface="Merriweather"/>
                <a:sym typeface="Merriweather"/>
              </a:rPr>
            </a:br>
            <a:r>
              <a:rPr lang="en" sz="4800">
                <a:latin typeface="Merriweather"/>
                <a:ea typeface="Merriweather"/>
                <a:cs typeface="Merriweather"/>
                <a:sym typeface="Merriweather"/>
              </a:rPr>
              <a:t>Testable Questions</a:t>
            </a:r>
            <a:endParaRPr sz="4800">
              <a:latin typeface="Merriweather"/>
              <a:ea typeface="Merriweather"/>
              <a:cs typeface="Merriweather"/>
              <a:sym typeface="Merriweathe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5" name="Shape 335"/>
        <p:cNvGrpSpPr/>
        <p:nvPr/>
      </p:nvGrpSpPr>
      <p:grpSpPr>
        <a:xfrm>
          <a:off x="0" y="0"/>
          <a:ext cx="0" cy="0"/>
          <a:chOff x="0" y="0"/>
          <a:chExt cx="0" cy="0"/>
        </a:xfrm>
      </p:grpSpPr>
      <p:sp>
        <p:nvSpPr>
          <p:cNvPr id="336" name="Google Shape;336;p10"/>
          <p:cNvSpPr txBox="1"/>
          <p:nvPr>
            <p:ph type="title"/>
          </p:nvPr>
        </p:nvSpPr>
        <p:spPr>
          <a:xfrm>
            <a:off x="537175" y="102650"/>
            <a:ext cx="7869600" cy="7635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sz="3600">
                <a:latin typeface="Merriweather"/>
                <a:ea typeface="Merriweather"/>
                <a:cs typeface="Merriweather"/>
                <a:sym typeface="Merriweather"/>
              </a:rPr>
              <a:t>Gallery Walk</a:t>
            </a:r>
            <a:endParaRPr sz="3600">
              <a:latin typeface="Merriweather"/>
              <a:ea typeface="Merriweather"/>
              <a:cs typeface="Merriweather"/>
              <a:sym typeface="Merriweather"/>
            </a:endParaRPr>
          </a:p>
          <a:p>
            <a:pPr indent="0" lvl="0" marL="0" marR="0" rtl="0" algn="ctr">
              <a:lnSpc>
                <a:spcPct val="100000"/>
              </a:lnSpc>
              <a:spcBef>
                <a:spcPts val="0"/>
              </a:spcBef>
              <a:spcAft>
                <a:spcPts val="0"/>
              </a:spcAft>
              <a:buSzPts val="2800"/>
              <a:buNone/>
            </a:pPr>
            <a:r>
              <a:t/>
            </a:r>
            <a:endParaRPr>
              <a:latin typeface="Merriweather"/>
              <a:ea typeface="Merriweather"/>
              <a:cs typeface="Merriweather"/>
              <a:sym typeface="Merriweather"/>
            </a:endParaRPr>
          </a:p>
        </p:txBody>
      </p:sp>
      <p:sp>
        <p:nvSpPr>
          <p:cNvPr id="337" name="Google Shape;337;p10"/>
          <p:cNvSpPr txBox="1"/>
          <p:nvPr/>
        </p:nvSpPr>
        <p:spPr>
          <a:xfrm>
            <a:off x="1480200" y="718500"/>
            <a:ext cx="6183600" cy="8739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Nunito"/>
              <a:ea typeface="Nunito"/>
              <a:cs typeface="Nunito"/>
              <a:sym typeface="Nunito"/>
            </a:endParaRPr>
          </a:p>
        </p:txBody>
      </p:sp>
      <p:grpSp>
        <p:nvGrpSpPr>
          <p:cNvPr id="338" name="Google Shape;338;p10"/>
          <p:cNvGrpSpPr/>
          <p:nvPr/>
        </p:nvGrpSpPr>
        <p:grpSpPr>
          <a:xfrm rot="541289">
            <a:off x="279334" y="2747286"/>
            <a:ext cx="2390328" cy="1920242"/>
            <a:chOff x="966013" y="2500125"/>
            <a:chExt cx="2390400" cy="1920300"/>
          </a:xfrm>
        </p:grpSpPr>
        <p:sp>
          <p:nvSpPr>
            <p:cNvPr id="339" name="Google Shape;339;p10"/>
            <p:cNvSpPr/>
            <p:nvPr/>
          </p:nvSpPr>
          <p:spPr>
            <a:xfrm>
              <a:off x="966013" y="2500125"/>
              <a:ext cx="2390400" cy="19203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0" name="Google Shape;340;p10"/>
            <p:cNvSpPr txBox="1"/>
            <p:nvPr/>
          </p:nvSpPr>
          <p:spPr>
            <a:xfrm>
              <a:off x="1053313" y="2855921"/>
              <a:ext cx="2215800" cy="1208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Nunito"/>
                  <a:ea typeface="Nunito"/>
                  <a:cs typeface="Nunito"/>
                  <a:sym typeface="Nunito"/>
                </a:rPr>
                <a:t>Give feedback to your classmates on the post-it!</a:t>
              </a:r>
              <a:endParaRPr b="0" i="0" sz="1800" u="none" cap="none" strike="noStrike">
                <a:solidFill>
                  <a:srgbClr val="000000"/>
                </a:solidFill>
                <a:latin typeface="Nunito"/>
                <a:ea typeface="Nunito"/>
                <a:cs typeface="Nunito"/>
                <a:sym typeface="Nunito"/>
              </a:endParaRPr>
            </a:p>
          </p:txBody>
        </p:sp>
      </p:grpSp>
      <p:grpSp>
        <p:nvGrpSpPr>
          <p:cNvPr id="341" name="Google Shape;341;p10"/>
          <p:cNvGrpSpPr/>
          <p:nvPr/>
        </p:nvGrpSpPr>
        <p:grpSpPr>
          <a:xfrm rot="775966">
            <a:off x="6070599" y="2101831"/>
            <a:ext cx="2989924" cy="2773441"/>
            <a:chOff x="5874507" y="1079151"/>
            <a:chExt cx="2990026" cy="2773537"/>
          </a:xfrm>
        </p:grpSpPr>
        <p:sp>
          <p:nvSpPr>
            <p:cNvPr id="342" name="Google Shape;342;p10"/>
            <p:cNvSpPr/>
            <p:nvPr/>
          </p:nvSpPr>
          <p:spPr>
            <a:xfrm rot="-1559170">
              <a:off x="6174392" y="1505725"/>
              <a:ext cx="2390255" cy="1920388"/>
            </a:xfrm>
            <a:prstGeom prst="rect">
              <a:avLst/>
            </a:prstGeom>
            <a:solidFill>
              <a:srgbClr val="B4A7D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3" name="Google Shape;343;p10"/>
            <p:cNvSpPr txBox="1"/>
            <p:nvPr/>
          </p:nvSpPr>
          <p:spPr>
            <a:xfrm rot="-1543529">
              <a:off x="6228193" y="1716042"/>
              <a:ext cx="2215823" cy="1208814"/>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Nunito"/>
                  <a:ea typeface="Nunito"/>
                  <a:cs typeface="Nunito"/>
                  <a:sym typeface="Nunito"/>
                </a:rPr>
                <a:t>Help them create the best SMART question possible &amp; keep the feedback positive!</a:t>
              </a:r>
              <a:endParaRPr b="0" i="0" sz="1800" u="none" cap="none" strike="noStrike">
                <a:solidFill>
                  <a:srgbClr val="000000"/>
                </a:solidFill>
                <a:latin typeface="Nunito"/>
                <a:ea typeface="Nunito"/>
                <a:cs typeface="Nunito"/>
                <a:sym typeface="Nunito"/>
              </a:endParaRPr>
            </a:p>
          </p:txBody>
        </p:sp>
      </p:grpSp>
      <p:grpSp>
        <p:nvGrpSpPr>
          <p:cNvPr id="344" name="Google Shape;344;p10"/>
          <p:cNvGrpSpPr/>
          <p:nvPr/>
        </p:nvGrpSpPr>
        <p:grpSpPr>
          <a:xfrm rot="768210">
            <a:off x="3080725" y="1737232"/>
            <a:ext cx="2782516" cy="2439556"/>
            <a:chOff x="652412" y="2037914"/>
            <a:chExt cx="2782618" cy="2439646"/>
          </a:xfrm>
        </p:grpSpPr>
        <p:sp>
          <p:nvSpPr>
            <p:cNvPr id="345" name="Google Shape;345;p10"/>
            <p:cNvSpPr/>
            <p:nvPr/>
          </p:nvSpPr>
          <p:spPr>
            <a:xfrm rot="-836629">
              <a:off x="848553" y="2297622"/>
              <a:ext cx="2390337" cy="1920230"/>
            </a:xfrm>
            <a:prstGeom prst="rect">
              <a:avLst/>
            </a:prstGeom>
            <a:solidFill>
              <a:srgbClr val="FFD9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6" name="Google Shape;346;p10"/>
            <p:cNvSpPr txBox="1"/>
            <p:nvPr/>
          </p:nvSpPr>
          <p:spPr>
            <a:xfrm rot="-868930">
              <a:off x="921130" y="2560517"/>
              <a:ext cx="2215703" cy="1208738"/>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Nunito"/>
                  <a:ea typeface="Nunito"/>
                  <a:cs typeface="Nunito"/>
                  <a:sym typeface="Nunito"/>
                </a:rPr>
                <a:t>Stick the post-it next to the testable question you’re commenting on.</a:t>
              </a:r>
              <a:endParaRPr b="0" i="0" sz="1800" u="none" cap="none" strike="noStrike">
                <a:solidFill>
                  <a:srgbClr val="000000"/>
                </a:solidFill>
                <a:latin typeface="Nunito"/>
                <a:ea typeface="Nunito"/>
                <a:cs typeface="Nunito"/>
                <a:sym typeface="Nunito"/>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0" name="Shape 350"/>
        <p:cNvGrpSpPr/>
        <p:nvPr/>
      </p:nvGrpSpPr>
      <p:grpSpPr>
        <a:xfrm>
          <a:off x="0" y="0"/>
          <a:ext cx="0" cy="0"/>
          <a:chOff x="0" y="0"/>
          <a:chExt cx="0" cy="0"/>
        </a:xfrm>
      </p:grpSpPr>
      <p:sp>
        <p:nvSpPr>
          <p:cNvPr id="351" name="Google Shape;351;p11"/>
          <p:cNvSpPr txBox="1"/>
          <p:nvPr>
            <p:ph type="title"/>
          </p:nvPr>
        </p:nvSpPr>
        <p:spPr>
          <a:xfrm>
            <a:off x="525450" y="567375"/>
            <a:ext cx="8245500" cy="7374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sz="3600">
                <a:latin typeface="Merriweather"/>
                <a:ea typeface="Merriweather"/>
                <a:cs typeface="Merriweather"/>
                <a:sym typeface="Merriweather"/>
              </a:rPr>
              <a:t>Revise your Question</a:t>
            </a:r>
            <a:endParaRPr sz="3600">
              <a:latin typeface="Merriweather"/>
              <a:ea typeface="Merriweather"/>
              <a:cs typeface="Merriweather"/>
              <a:sym typeface="Merriweather"/>
            </a:endParaRPr>
          </a:p>
          <a:p>
            <a:pPr indent="0" lvl="0" marL="0" marR="0" rtl="0" algn="ctr">
              <a:lnSpc>
                <a:spcPct val="100000"/>
              </a:lnSpc>
              <a:spcBef>
                <a:spcPts val="0"/>
              </a:spcBef>
              <a:spcAft>
                <a:spcPts val="0"/>
              </a:spcAft>
              <a:buSzPts val="2800"/>
              <a:buNone/>
            </a:pPr>
            <a:r>
              <a:t/>
            </a:r>
            <a:endParaRPr>
              <a:latin typeface="Merriweather"/>
              <a:ea typeface="Merriweather"/>
              <a:cs typeface="Merriweather"/>
              <a:sym typeface="Merriweather"/>
            </a:endParaRPr>
          </a:p>
        </p:txBody>
      </p:sp>
      <p:sp>
        <p:nvSpPr>
          <p:cNvPr id="352" name="Google Shape;352;p11"/>
          <p:cNvSpPr txBox="1"/>
          <p:nvPr/>
        </p:nvSpPr>
        <p:spPr>
          <a:xfrm>
            <a:off x="1556400" y="1209525"/>
            <a:ext cx="6183600" cy="12066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en" sz="2400" u="none" cap="none" strike="noStrike">
                <a:solidFill>
                  <a:srgbClr val="000000"/>
                </a:solidFill>
                <a:latin typeface="Nunito"/>
                <a:ea typeface="Nunito"/>
                <a:cs typeface="Nunito"/>
                <a:sym typeface="Nunito"/>
              </a:rPr>
              <a:t>Take the post-its back to your group and make edits to your question based on the feedback.</a:t>
            </a:r>
            <a:endParaRPr b="0" i="0" sz="2400" u="none" cap="none" strike="noStrike">
              <a:solidFill>
                <a:srgbClr val="000000"/>
              </a:solidFill>
              <a:latin typeface="Nunito"/>
              <a:ea typeface="Nunito"/>
              <a:cs typeface="Nunito"/>
              <a:sym typeface="Nunito"/>
            </a:endParaRPr>
          </a:p>
        </p:txBody>
      </p:sp>
      <p:sp>
        <p:nvSpPr>
          <p:cNvPr id="353" name="Google Shape;353;p11"/>
          <p:cNvSpPr txBox="1"/>
          <p:nvPr/>
        </p:nvSpPr>
        <p:spPr>
          <a:xfrm rot="-695100">
            <a:off x="7746798" y="768593"/>
            <a:ext cx="1262316" cy="1471476"/>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9600"/>
              <a:buFont typeface="Arial"/>
              <a:buNone/>
            </a:pPr>
            <a:r>
              <a:rPr b="0" i="0" lang="en" sz="9600" u="none" cap="none" strike="noStrike">
                <a:solidFill>
                  <a:srgbClr val="3D85C6"/>
                </a:solidFill>
                <a:latin typeface="Nunito"/>
                <a:ea typeface="Nunito"/>
                <a:cs typeface="Nunito"/>
                <a:sym typeface="Nunito"/>
              </a:rPr>
              <a:t>?</a:t>
            </a:r>
            <a:endParaRPr b="0" i="0" sz="9600" u="none" cap="none" strike="noStrike">
              <a:solidFill>
                <a:srgbClr val="3D85C6"/>
              </a:solidFill>
              <a:latin typeface="Nunito"/>
              <a:ea typeface="Nunito"/>
              <a:cs typeface="Nunito"/>
              <a:sym typeface="Nunito"/>
            </a:endParaRPr>
          </a:p>
        </p:txBody>
      </p:sp>
      <p:sp>
        <p:nvSpPr>
          <p:cNvPr id="354" name="Google Shape;354;p11"/>
          <p:cNvSpPr txBox="1"/>
          <p:nvPr/>
        </p:nvSpPr>
        <p:spPr>
          <a:xfrm rot="-695264">
            <a:off x="7474418" y="1475428"/>
            <a:ext cx="1067865" cy="1256491"/>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8000"/>
              <a:buFont typeface="Arial"/>
              <a:buNone/>
            </a:pPr>
            <a:r>
              <a:rPr b="0" i="0" lang="en" sz="8000" u="none" cap="none" strike="noStrike">
                <a:solidFill>
                  <a:srgbClr val="A64D79"/>
                </a:solidFill>
                <a:latin typeface="Nunito"/>
                <a:ea typeface="Nunito"/>
                <a:cs typeface="Nunito"/>
                <a:sym typeface="Nunito"/>
              </a:rPr>
              <a:t>?</a:t>
            </a:r>
            <a:endParaRPr b="0" i="0" sz="8000" u="none" cap="none" strike="noStrike">
              <a:solidFill>
                <a:srgbClr val="A64D79"/>
              </a:solidFill>
              <a:latin typeface="Nunito"/>
              <a:ea typeface="Nunito"/>
              <a:cs typeface="Nunito"/>
              <a:sym typeface="Nunito"/>
            </a:endParaRPr>
          </a:p>
        </p:txBody>
      </p:sp>
      <p:sp>
        <p:nvSpPr>
          <p:cNvPr id="355" name="Google Shape;355;p11"/>
          <p:cNvSpPr txBox="1"/>
          <p:nvPr/>
        </p:nvSpPr>
        <p:spPr>
          <a:xfrm rot="-695100">
            <a:off x="8514673" y="1471743"/>
            <a:ext cx="1262316" cy="1471476"/>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6000"/>
              <a:buFont typeface="Arial"/>
              <a:buNone/>
            </a:pPr>
            <a:r>
              <a:rPr b="0" i="0" lang="en" sz="6000" u="none" cap="none" strike="noStrike">
                <a:solidFill>
                  <a:srgbClr val="E06666"/>
                </a:solidFill>
                <a:latin typeface="Nunito"/>
                <a:ea typeface="Nunito"/>
                <a:cs typeface="Nunito"/>
                <a:sym typeface="Nunito"/>
              </a:rPr>
              <a:t>?</a:t>
            </a:r>
            <a:endParaRPr b="0" i="0" sz="6000" u="none" cap="none" strike="noStrike">
              <a:solidFill>
                <a:srgbClr val="E06666"/>
              </a:solidFill>
              <a:latin typeface="Nunito"/>
              <a:ea typeface="Nunito"/>
              <a:cs typeface="Nunito"/>
              <a:sym typeface="Nuni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1" name="Shape 281"/>
        <p:cNvGrpSpPr/>
        <p:nvPr/>
      </p:nvGrpSpPr>
      <p:grpSpPr>
        <a:xfrm>
          <a:off x="0" y="0"/>
          <a:ext cx="0" cy="0"/>
          <a:chOff x="0" y="0"/>
          <a:chExt cx="0" cy="0"/>
        </a:xfrm>
      </p:grpSpPr>
      <p:sp>
        <p:nvSpPr>
          <p:cNvPr id="282" name="Google Shape;282;p2"/>
          <p:cNvSpPr txBox="1"/>
          <p:nvPr>
            <p:ph type="title"/>
          </p:nvPr>
        </p:nvSpPr>
        <p:spPr>
          <a:xfrm>
            <a:off x="1101225" y="700350"/>
            <a:ext cx="7595700" cy="27759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
                <a:latin typeface="Merriweather"/>
                <a:ea typeface="Merriweather"/>
                <a:cs typeface="Merriweather"/>
                <a:sym typeface="Merriweather"/>
              </a:rPr>
              <a:t>Testable questions are used by scientists.</a:t>
            </a:r>
            <a:endParaRPr>
              <a:latin typeface="Merriweather"/>
              <a:ea typeface="Merriweather"/>
              <a:cs typeface="Merriweather"/>
              <a:sym typeface="Merriweather"/>
            </a:endParaRPr>
          </a:p>
          <a:p>
            <a:pPr indent="0" lvl="0" marL="0" rtl="0" algn="l">
              <a:lnSpc>
                <a:spcPct val="100000"/>
              </a:lnSpc>
              <a:spcBef>
                <a:spcPts val="0"/>
              </a:spcBef>
              <a:spcAft>
                <a:spcPts val="0"/>
              </a:spcAft>
              <a:buSzPts val="2800"/>
              <a:buNone/>
            </a:pPr>
            <a:r>
              <a:t/>
            </a:r>
            <a:endParaRPr>
              <a:latin typeface="Merriweather"/>
              <a:ea typeface="Merriweather"/>
              <a:cs typeface="Merriweather"/>
              <a:sym typeface="Merriweather"/>
            </a:endParaRPr>
          </a:p>
          <a:p>
            <a:pPr indent="-406400" lvl="0" marL="457200" rtl="0" algn="l">
              <a:lnSpc>
                <a:spcPct val="100000"/>
              </a:lnSpc>
              <a:spcBef>
                <a:spcPts val="0"/>
              </a:spcBef>
              <a:spcAft>
                <a:spcPts val="0"/>
              </a:spcAft>
              <a:buSzPts val="2800"/>
              <a:buFont typeface="Merriweather"/>
              <a:buChar char="●"/>
            </a:pPr>
            <a:r>
              <a:rPr lang="en">
                <a:latin typeface="Merriweather"/>
                <a:ea typeface="Merriweather"/>
                <a:cs typeface="Merriweather"/>
                <a:sym typeface="Merriweather"/>
              </a:rPr>
              <a:t>Testable questions… </a:t>
            </a:r>
            <a:endParaRPr>
              <a:latin typeface="Merriweather"/>
              <a:ea typeface="Merriweather"/>
              <a:cs typeface="Merriweather"/>
              <a:sym typeface="Merriweather"/>
            </a:endParaRPr>
          </a:p>
          <a:p>
            <a:pPr indent="-406400" lvl="1" marL="914400" rtl="0" algn="l">
              <a:lnSpc>
                <a:spcPct val="100000"/>
              </a:lnSpc>
              <a:spcBef>
                <a:spcPts val="0"/>
              </a:spcBef>
              <a:spcAft>
                <a:spcPts val="0"/>
              </a:spcAft>
              <a:buSzPts val="2800"/>
              <a:buFont typeface="Merriweather"/>
              <a:buChar char="○"/>
            </a:pPr>
            <a:r>
              <a:rPr lang="en">
                <a:latin typeface="Merriweather"/>
                <a:ea typeface="Merriweather"/>
                <a:cs typeface="Merriweather"/>
                <a:sym typeface="Merriweather"/>
              </a:rPr>
              <a:t>Can’t be looked up online or in print</a:t>
            </a:r>
            <a:endParaRPr>
              <a:latin typeface="Merriweather"/>
              <a:ea typeface="Merriweather"/>
              <a:cs typeface="Merriweather"/>
              <a:sym typeface="Merriweather"/>
            </a:endParaRPr>
          </a:p>
          <a:p>
            <a:pPr indent="-406400" lvl="1" marL="914400" rtl="0" algn="l">
              <a:lnSpc>
                <a:spcPct val="100000"/>
              </a:lnSpc>
              <a:spcBef>
                <a:spcPts val="0"/>
              </a:spcBef>
              <a:spcAft>
                <a:spcPts val="0"/>
              </a:spcAft>
              <a:buSzPts val="2800"/>
              <a:buFont typeface="Merriweather"/>
              <a:buChar char="○"/>
            </a:pPr>
            <a:r>
              <a:rPr lang="en">
                <a:latin typeface="Merriweather"/>
                <a:ea typeface="Merriweather"/>
                <a:cs typeface="Merriweather"/>
                <a:sym typeface="Merriweather"/>
              </a:rPr>
              <a:t>Use datasets to answer the question being asked</a:t>
            </a:r>
            <a:endParaRPr>
              <a:latin typeface="Merriweather"/>
              <a:ea typeface="Merriweather"/>
              <a:cs typeface="Merriweather"/>
              <a:sym typeface="Merriweather"/>
            </a:endParaRPr>
          </a:p>
        </p:txBody>
      </p:sp>
      <p:sp>
        <p:nvSpPr>
          <p:cNvPr id="283" name="Google Shape;283;p2"/>
          <p:cNvSpPr txBox="1"/>
          <p:nvPr/>
        </p:nvSpPr>
        <p:spPr>
          <a:xfrm rot="-695100">
            <a:off x="617798" y="2403818"/>
            <a:ext cx="1262316" cy="1471476"/>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9600"/>
              <a:buFont typeface="Arial"/>
              <a:buNone/>
            </a:pPr>
            <a:r>
              <a:rPr b="0" i="0" lang="en" sz="9600" u="none" cap="none" strike="noStrike">
                <a:solidFill>
                  <a:srgbClr val="3D85C6"/>
                </a:solidFill>
                <a:latin typeface="Nunito"/>
                <a:ea typeface="Nunito"/>
                <a:cs typeface="Nunito"/>
                <a:sym typeface="Nunito"/>
              </a:rPr>
              <a:t>?</a:t>
            </a:r>
            <a:endParaRPr b="0" i="0" sz="9600" u="none" cap="none" strike="noStrike">
              <a:solidFill>
                <a:srgbClr val="3D85C6"/>
              </a:solidFill>
              <a:latin typeface="Nunito"/>
              <a:ea typeface="Nunito"/>
              <a:cs typeface="Nunito"/>
              <a:sym typeface="Nunito"/>
            </a:endParaRPr>
          </a:p>
        </p:txBody>
      </p:sp>
      <p:sp>
        <p:nvSpPr>
          <p:cNvPr id="284" name="Google Shape;284;p2"/>
          <p:cNvSpPr txBox="1"/>
          <p:nvPr/>
        </p:nvSpPr>
        <p:spPr>
          <a:xfrm rot="-695264">
            <a:off x="1328068" y="3101628"/>
            <a:ext cx="1067865" cy="1256491"/>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8000"/>
              <a:buFont typeface="Arial"/>
              <a:buNone/>
            </a:pPr>
            <a:r>
              <a:rPr b="0" i="0" lang="en" sz="8000" u="none" cap="none" strike="noStrike">
                <a:solidFill>
                  <a:srgbClr val="A64D79"/>
                </a:solidFill>
                <a:latin typeface="Nunito"/>
                <a:ea typeface="Nunito"/>
                <a:cs typeface="Nunito"/>
                <a:sym typeface="Nunito"/>
              </a:rPr>
              <a:t>?</a:t>
            </a:r>
            <a:endParaRPr b="0" i="0" sz="8000" u="none" cap="none" strike="noStrike">
              <a:solidFill>
                <a:srgbClr val="A64D79"/>
              </a:solidFill>
              <a:latin typeface="Nunito"/>
              <a:ea typeface="Nunito"/>
              <a:cs typeface="Nunito"/>
              <a:sym typeface="Nunito"/>
            </a:endParaRPr>
          </a:p>
        </p:txBody>
      </p:sp>
      <p:sp>
        <p:nvSpPr>
          <p:cNvPr id="285" name="Google Shape;285;p2"/>
          <p:cNvSpPr txBox="1"/>
          <p:nvPr/>
        </p:nvSpPr>
        <p:spPr>
          <a:xfrm rot="-695100">
            <a:off x="617798" y="3588018"/>
            <a:ext cx="1262316" cy="1471476"/>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6000"/>
              <a:buFont typeface="Arial"/>
              <a:buNone/>
            </a:pPr>
            <a:r>
              <a:rPr b="0" i="0" lang="en" sz="6000" u="none" cap="none" strike="noStrike">
                <a:solidFill>
                  <a:srgbClr val="E06666"/>
                </a:solidFill>
                <a:latin typeface="Nunito"/>
                <a:ea typeface="Nunito"/>
                <a:cs typeface="Nunito"/>
                <a:sym typeface="Nunito"/>
              </a:rPr>
              <a:t>?</a:t>
            </a:r>
            <a:endParaRPr b="0" i="0" sz="6000" u="none" cap="none" strike="noStrike">
              <a:solidFill>
                <a:srgbClr val="E06666"/>
              </a:solidFill>
              <a:latin typeface="Nunito"/>
              <a:ea typeface="Nunito"/>
              <a:cs typeface="Nunito"/>
              <a:sym typeface="Nunito"/>
            </a:endParaRPr>
          </a:p>
        </p:txBody>
      </p:sp>
      <p:pic>
        <p:nvPicPr>
          <p:cNvPr id="286" name="Google Shape;286;p2"/>
          <p:cNvPicPr preferRelativeResize="0"/>
          <p:nvPr/>
        </p:nvPicPr>
        <p:blipFill rotWithShape="1">
          <a:blip r:embed="rId3">
            <a:alphaModFix/>
          </a:blip>
          <a:srcRect b="0" l="0" r="0" t="0"/>
          <a:stretch/>
        </p:blipFill>
        <p:spPr>
          <a:xfrm>
            <a:off x="5295625" y="3007175"/>
            <a:ext cx="2983626" cy="199297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0" name="Shape 290"/>
        <p:cNvGrpSpPr/>
        <p:nvPr/>
      </p:nvGrpSpPr>
      <p:grpSpPr>
        <a:xfrm>
          <a:off x="0" y="0"/>
          <a:ext cx="0" cy="0"/>
          <a:chOff x="0" y="0"/>
          <a:chExt cx="0" cy="0"/>
        </a:xfrm>
      </p:grpSpPr>
      <p:sp>
        <p:nvSpPr>
          <p:cNvPr id="291" name="Google Shape;291;p3"/>
          <p:cNvSpPr txBox="1"/>
          <p:nvPr>
            <p:ph type="title"/>
          </p:nvPr>
        </p:nvSpPr>
        <p:spPr>
          <a:xfrm>
            <a:off x="913225" y="592925"/>
            <a:ext cx="7595700" cy="27759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sz="1200">
                <a:latin typeface="Merriweather"/>
                <a:ea typeface="Merriweather"/>
                <a:cs typeface="Merriweather"/>
                <a:sym typeface="Merriweather"/>
              </a:rPr>
              <a:t>Changed to:</a:t>
            </a:r>
            <a:br>
              <a:rPr lang="en" sz="1200">
                <a:latin typeface="Merriweather"/>
                <a:ea typeface="Merriweather"/>
                <a:cs typeface="Merriweather"/>
                <a:sym typeface="Merriweather"/>
              </a:rPr>
            </a:br>
            <a:br>
              <a:rPr lang="en" sz="4800">
                <a:latin typeface="Merriweather"/>
                <a:ea typeface="Merriweather"/>
                <a:cs typeface="Merriweather"/>
                <a:sym typeface="Merriweather"/>
              </a:rPr>
            </a:br>
            <a:r>
              <a:rPr lang="en" sz="4800">
                <a:latin typeface="Merriweather"/>
                <a:ea typeface="Merriweather"/>
                <a:cs typeface="Merriweather"/>
                <a:sym typeface="Merriweather"/>
              </a:rPr>
              <a:t>How does the average daily water temperature in Palmer Deep change over a year?</a:t>
            </a:r>
            <a:endParaRPr sz="4800">
              <a:latin typeface="Merriweather"/>
              <a:ea typeface="Merriweather"/>
              <a:cs typeface="Merriweather"/>
              <a:sym typeface="Merriweathe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5" name="Shape 295"/>
        <p:cNvGrpSpPr/>
        <p:nvPr/>
      </p:nvGrpSpPr>
      <p:grpSpPr>
        <a:xfrm>
          <a:off x="0" y="0"/>
          <a:ext cx="0" cy="0"/>
          <a:chOff x="0" y="0"/>
          <a:chExt cx="0" cy="0"/>
        </a:xfrm>
      </p:grpSpPr>
      <p:sp>
        <p:nvSpPr>
          <p:cNvPr id="296" name="Google Shape;296;p4"/>
          <p:cNvSpPr txBox="1"/>
          <p:nvPr>
            <p:ph type="title"/>
          </p:nvPr>
        </p:nvSpPr>
        <p:spPr>
          <a:xfrm>
            <a:off x="1303800" y="598575"/>
            <a:ext cx="7030500" cy="99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
              <a:t>What data do we need to answer this question?</a:t>
            </a:r>
            <a:endParaRPr/>
          </a:p>
        </p:txBody>
      </p:sp>
      <p:sp>
        <p:nvSpPr>
          <p:cNvPr id="297" name="Google Shape;297;p4"/>
          <p:cNvSpPr txBox="1"/>
          <p:nvPr>
            <p:ph idx="1" type="body"/>
          </p:nvPr>
        </p:nvSpPr>
        <p:spPr>
          <a:xfrm>
            <a:off x="1303800" y="1990050"/>
            <a:ext cx="7030500" cy="2541600"/>
          </a:xfrm>
          <a:prstGeom prst="rect">
            <a:avLst/>
          </a:prstGeom>
          <a:noFill/>
          <a:ln>
            <a:noFill/>
          </a:ln>
        </p:spPr>
        <p:txBody>
          <a:bodyPr anchorCtr="0" anchor="t" bIns="91425" lIns="91425" spcFirstLastPara="1" rIns="91425" wrap="square" tIns="91425">
            <a:noAutofit/>
          </a:bodyPr>
          <a:lstStyle/>
          <a:p>
            <a:pPr indent="0" lvl="0" marL="146050" rtl="0" algn="l">
              <a:lnSpc>
                <a:spcPct val="115000"/>
              </a:lnSpc>
              <a:spcBef>
                <a:spcPts val="0"/>
              </a:spcBef>
              <a:spcAft>
                <a:spcPts val="0"/>
              </a:spcAft>
              <a:buSzPts val="13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1" name="Shape 301"/>
        <p:cNvGrpSpPr/>
        <p:nvPr/>
      </p:nvGrpSpPr>
      <p:grpSpPr>
        <a:xfrm>
          <a:off x="0" y="0"/>
          <a:ext cx="0" cy="0"/>
          <a:chOff x="0" y="0"/>
          <a:chExt cx="0" cy="0"/>
        </a:xfrm>
      </p:grpSpPr>
      <p:sp>
        <p:nvSpPr>
          <p:cNvPr id="302" name="Google Shape;302;p5"/>
          <p:cNvSpPr txBox="1"/>
          <p:nvPr>
            <p:ph idx="1" type="body"/>
          </p:nvPr>
        </p:nvSpPr>
        <p:spPr>
          <a:xfrm>
            <a:off x="1303800" y="1990050"/>
            <a:ext cx="7030500" cy="25416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SzPts val="1800"/>
              <a:buChar char="●"/>
            </a:pPr>
            <a:r>
              <a:rPr lang="en" sz="1800"/>
              <a:t>Temperature data for a one year period in the Palmer Deep.</a:t>
            </a:r>
            <a:endParaRPr sz="1800"/>
          </a:p>
        </p:txBody>
      </p:sp>
      <p:sp>
        <p:nvSpPr>
          <p:cNvPr id="303" name="Google Shape;303;p5"/>
          <p:cNvSpPr txBox="1"/>
          <p:nvPr/>
        </p:nvSpPr>
        <p:spPr>
          <a:xfrm>
            <a:off x="1247050" y="768825"/>
            <a:ext cx="7030500" cy="999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2"/>
              </a:buClr>
              <a:buSzPts val="2800"/>
              <a:buFont typeface="Maven Pro"/>
              <a:buNone/>
            </a:pPr>
            <a:r>
              <a:rPr b="1" i="0" lang="en" sz="2800" u="none" cap="none" strike="noStrike">
                <a:solidFill>
                  <a:schemeClr val="dk2"/>
                </a:solidFill>
                <a:latin typeface="Maven Pro"/>
                <a:ea typeface="Maven Pro"/>
                <a:cs typeface="Maven Pro"/>
                <a:sym typeface="Maven Pro"/>
              </a:rPr>
              <a:t>What data do we need to answer this question?</a:t>
            </a:r>
            <a:endParaRPr b="1" i="0" sz="2800" u="none" cap="none" strike="noStrike">
              <a:solidFill>
                <a:schemeClr val="dk2"/>
              </a:solidFill>
              <a:latin typeface="Maven Pro"/>
              <a:ea typeface="Maven Pro"/>
              <a:cs typeface="Maven Pro"/>
              <a:sym typeface="Maven Pr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7" name="Shape 307"/>
        <p:cNvGrpSpPr/>
        <p:nvPr/>
      </p:nvGrpSpPr>
      <p:grpSpPr>
        <a:xfrm>
          <a:off x="0" y="0"/>
          <a:ext cx="0" cy="0"/>
          <a:chOff x="0" y="0"/>
          <a:chExt cx="0" cy="0"/>
        </a:xfrm>
      </p:grpSpPr>
      <p:sp>
        <p:nvSpPr>
          <p:cNvPr id="308" name="Google Shape;308;p6"/>
          <p:cNvSpPr txBox="1"/>
          <p:nvPr>
            <p:ph idx="1" type="body"/>
          </p:nvPr>
        </p:nvSpPr>
        <p:spPr>
          <a:xfrm>
            <a:off x="1363435" y="1685250"/>
            <a:ext cx="7030500" cy="380088"/>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SzPts val="1800"/>
              <a:buChar char="●"/>
            </a:pPr>
            <a:r>
              <a:rPr lang="en" sz="1800"/>
              <a:t>Temperature data for a one year period in the Palmer Deep.</a:t>
            </a:r>
            <a:endParaRPr sz="1800"/>
          </a:p>
        </p:txBody>
      </p:sp>
      <p:sp>
        <p:nvSpPr>
          <p:cNvPr id="309" name="Google Shape;309;p6"/>
          <p:cNvSpPr txBox="1"/>
          <p:nvPr/>
        </p:nvSpPr>
        <p:spPr>
          <a:xfrm>
            <a:off x="1303800" y="2065338"/>
            <a:ext cx="7030500" cy="585097"/>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2"/>
              </a:buClr>
              <a:buSzPts val="2800"/>
              <a:buFont typeface="Maven Pro"/>
              <a:buNone/>
            </a:pPr>
            <a:r>
              <a:rPr b="1" i="0" lang="en" sz="2800" u="none" cap="none" strike="noStrike">
                <a:solidFill>
                  <a:schemeClr val="dk2"/>
                </a:solidFill>
                <a:latin typeface="Maven Pro"/>
                <a:ea typeface="Maven Pro"/>
                <a:cs typeface="Maven Pro"/>
                <a:sym typeface="Maven Pro"/>
              </a:rPr>
              <a:t>Do we have all the data we need to answer this question?</a:t>
            </a:r>
            <a:endParaRPr b="1" i="0" sz="2800" u="none" cap="none" strike="noStrike">
              <a:solidFill>
                <a:schemeClr val="dk2"/>
              </a:solidFill>
              <a:latin typeface="Maven Pro"/>
              <a:ea typeface="Maven Pro"/>
              <a:cs typeface="Maven Pro"/>
              <a:sym typeface="Maven Pro"/>
            </a:endParaRPr>
          </a:p>
        </p:txBody>
      </p:sp>
      <p:sp>
        <p:nvSpPr>
          <p:cNvPr id="310" name="Google Shape;310;p6"/>
          <p:cNvSpPr txBox="1"/>
          <p:nvPr/>
        </p:nvSpPr>
        <p:spPr>
          <a:xfrm>
            <a:off x="1363435" y="3117898"/>
            <a:ext cx="7030500" cy="474854"/>
          </a:xfrm>
          <a:prstGeom prst="rect">
            <a:avLst/>
          </a:prstGeom>
          <a:noFill/>
          <a:ln>
            <a:noFill/>
          </a:ln>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Clr>
                <a:schemeClr val="dk2"/>
              </a:buClr>
              <a:buSzPts val="1800"/>
              <a:buFont typeface="Nunito"/>
              <a:buChar char="●"/>
            </a:pPr>
            <a:r>
              <a:rPr b="0" i="0" lang="en" sz="1800" u="none" cap="none" strike="noStrike">
                <a:solidFill>
                  <a:schemeClr val="dk2"/>
                </a:solidFill>
                <a:latin typeface="Nunito"/>
                <a:ea typeface="Nunito"/>
                <a:cs typeface="Nunito"/>
                <a:sym typeface="Nunito"/>
              </a:rPr>
              <a:t>No! We do not have one years worth of temperature data for the </a:t>
            </a:r>
            <a:r>
              <a:rPr lang="en" sz="1800">
                <a:solidFill>
                  <a:schemeClr val="dk2"/>
                </a:solidFill>
                <a:latin typeface="Nunito"/>
                <a:ea typeface="Nunito"/>
                <a:cs typeface="Nunito"/>
                <a:sym typeface="Nunito"/>
              </a:rPr>
              <a:t>P</a:t>
            </a:r>
            <a:r>
              <a:rPr b="0" i="0" lang="en" sz="1800" u="none" cap="none" strike="noStrike">
                <a:solidFill>
                  <a:schemeClr val="dk2"/>
                </a:solidFill>
                <a:latin typeface="Nunito"/>
                <a:ea typeface="Nunito"/>
                <a:cs typeface="Nunito"/>
                <a:sym typeface="Nunito"/>
              </a:rPr>
              <a:t>almer </a:t>
            </a:r>
            <a:r>
              <a:rPr lang="en" sz="1800">
                <a:solidFill>
                  <a:schemeClr val="dk2"/>
                </a:solidFill>
                <a:latin typeface="Nunito"/>
                <a:ea typeface="Nunito"/>
                <a:cs typeface="Nunito"/>
                <a:sym typeface="Nunito"/>
              </a:rPr>
              <a:t>D</a:t>
            </a:r>
            <a:r>
              <a:rPr b="0" i="0" lang="en" sz="1800" u="none" cap="none" strike="noStrike">
                <a:solidFill>
                  <a:schemeClr val="dk2"/>
                </a:solidFill>
                <a:latin typeface="Nunito"/>
                <a:ea typeface="Nunito"/>
                <a:cs typeface="Nunito"/>
                <a:sym typeface="Nunito"/>
              </a:rPr>
              <a:t>eep</a:t>
            </a:r>
            <a:r>
              <a:rPr lang="en" sz="1800">
                <a:solidFill>
                  <a:schemeClr val="dk2"/>
                </a:solidFill>
                <a:latin typeface="Nunito"/>
                <a:ea typeface="Nunito"/>
                <a:cs typeface="Nunito"/>
                <a:sym typeface="Nunito"/>
              </a:rPr>
              <a:t>.</a:t>
            </a:r>
            <a:endParaRPr b="0" i="0" sz="1800" u="none" cap="none" strike="noStrike">
              <a:solidFill>
                <a:schemeClr val="dk2"/>
              </a:solidFill>
              <a:latin typeface="Nunito"/>
              <a:ea typeface="Nunito"/>
              <a:cs typeface="Nunito"/>
              <a:sym typeface="Nunito"/>
            </a:endParaRPr>
          </a:p>
        </p:txBody>
      </p:sp>
      <p:sp>
        <p:nvSpPr>
          <p:cNvPr id="311" name="Google Shape;311;p6"/>
          <p:cNvSpPr txBox="1"/>
          <p:nvPr/>
        </p:nvSpPr>
        <p:spPr>
          <a:xfrm>
            <a:off x="1163163" y="685950"/>
            <a:ext cx="7030500" cy="999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2"/>
              </a:buClr>
              <a:buSzPts val="2800"/>
              <a:buFont typeface="Maven Pro"/>
              <a:buNone/>
            </a:pPr>
            <a:r>
              <a:rPr b="1" i="0" lang="en" sz="2800" u="none" cap="none" strike="noStrike">
                <a:solidFill>
                  <a:schemeClr val="dk2"/>
                </a:solidFill>
                <a:latin typeface="Maven Pro"/>
                <a:ea typeface="Maven Pro"/>
                <a:cs typeface="Maven Pro"/>
                <a:sym typeface="Maven Pro"/>
              </a:rPr>
              <a:t>What data do we need to answer this question?</a:t>
            </a:r>
            <a:endParaRPr b="1" i="0" sz="2800" u="none" cap="none" strike="noStrike">
              <a:solidFill>
                <a:schemeClr val="dk2"/>
              </a:solidFill>
              <a:latin typeface="Maven Pro"/>
              <a:ea typeface="Maven Pro"/>
              <a:cs typeface="Maven Pro"/>
              <a:sym typeface="Maven Pr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5" name="Shape 315"/>
        <p:cNvGrpSpPr/>
        <p:nvPr/>
      </p:nvGrpSpPr>
      <p:grpSpPr>
        <a:xfrm>
          <a:off x="0" y="0"/>
          <a:ext cx="0" cy="0"/>
          <a:chOff x="0" y="0"/>
          <a:chExt cx="0" cy="0"/>
        </a:xfrm>
      </p:grpSpPr>
      <p:sp>
        <p:nvSpPr>
          <p:cNvPr id="316" name="Google Shape;316;p7"/>
          <p:cNvSpPr txBox="1"/>
          <p:nvPr>
            <p:ph type="title"/>
          </p:nvPr>
        </p:nvSpPr>
        <p:spPr>
          <a:xfrm>
            <a:off x="1303800" y="598575"/>
            <a:ext cx="7030500" cy="99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
              <a:t>What do we do next?</a:t>
            </a:r>
            <a:endParaRPr/>
          </a:p>
        </p:txBody>
      </p:sp>
      <p:sp>
        <p:nvSpPr>
          <p:cNvPr id="317" name="Google Shape;317;p7"/>
          <p:cNvSpPr txBox="1"/>
          <p:nvPr>
            <p:ph idx="1" type="body"/>
          </p:nvPr>
        </p:nvSpPr>
        <p:spPr>
          <a:xfrm>
            <a:off x="1303800" y="1990050"/>
            <a:ext cx="1949609" cy="2541600"/>
          </a:xfrm>
          <a:prstGeom prst="rect">
            <a:avLst/>
          </a:prstGeom>
          <a:noFill/>
          <a:ln>
            <a:noFill/>
          </a:ln>
        </p:spPr>
        <p:txBody>
          <a:bodyPr anchorCtr="0" anchor="t" bIns="91425" lIns="91425" spcFirstLastPara="1" rIns="91425" wrap="square" tIns="91425">
            <a:noAutofit/>
          </a:bodyPr>
          <a:lstStyle/>
          <a:p>
            <a:pPr indent="0" lvl="0" marL="146050" rtl="0" algn="l">
              <a:lnSpc>
                <a:spcPct val="115000"/>
              </a:lnSpc>
              <a:spcBef>
                <a:spcPts val="0"/>
              </a:spcBef>
              <a:spcAft>
                <a:spcPts val="0"/>
              </a:spcAft>
              <a:buSzPts val="1300"/>
              <a:buNone/>
            </a:pPr>
            <a:r>
              <a:rPr lang="en" sz="1800">
                <a:solidFill>
                  <a:srgbClr val="0000FF"/>
                </a:solidFill>
              </a:rPr>
              <a:t>Option 1: Conduct more research</a:t>
            </a:r>
            <a:endParaRPr sz="1800">
              <a:solidFill>
                <a:srgbClr val="0000FF"/>
              </a:solidFill>
            </a:endParaRPr>
          </a:p>
        </p:txBody>
      </p:sp>
      <p:sp>
        <p:nvSpPr>
          <p:cNvPr id="318" name="Google Shape;318;p7"/>
          <p:cNvSpPr txBox="1"/>
          <p:nvPr/>
        </p:nvSpPr>
        <p:spPr>
          <a:xfrm>
            <a:off x="3178983" y="1990050"/>
            <a:ext cx="2108635" cy="2541600"/>
          </a:xfrm>
          <a:prstGeom prst="rect">
            <a:avLst/>
          </a:prstGeom>
          <a:noFill/>
          <a:ln>
            <a:noFill/>
          </a:ln>
        </p:spPr>
        <p:txBody>
          <a:bodyPr anchorCtr="0" anchor="t" bIns="91425" lIns="91425" spcFirstLastPara="1" rIns="91425" wrap="square" tIns="91425">
            <a:noAutofit/>
          </a:bodyPr>
          <a:lstStyle/>
          <a:p>
            <a:pPr indent="0" lvl="0" marL="146050" marR="0" rtl="0" algn="l">
              <a:lnSpc>
                <a:spcPct val="115000"/>
              </a:lnSpc>
              <a:spcBef>
                <a:spcPts val="0"/>
              </a:spcBef>
              <a:spcAft>
                <a:spcPts val="0"/>
              </a:spcAft>
              <a:buClr>
                <a:schemeClr val="dk2"/>
              </a:buClr>
              <a:buSzPts val="1300"/>
              <a:buFont typeface="Nunito"/>
              <a:buNone/>
            </a:pPr>
            <a:r>
              <a:rPr b="0" i="0" lang="en" sz="1800" u="none" cap="none" strike="noStrike">
                <a:solidFill>
                  <a:srgbClr val="00FF00"/>
                </a:solidFill>
                <a:latin typeface="Nunito"/>
                <a:ea typeface="Nunito"/>
                <a:cs typeface="Nunito"/>
                <a:sym typeface="Nunito"/>
              </a:rPr>
              <a:t>Option 2: Find the missing data from another source</a:t>
            </a:r>
            <a:endParaRPr b="0" i="0" sz="1800" u="none" cap="none" strike="noStrike">
              <a:solidFill>
                <a:srgbClr val="00FF00"/>
              </a:solidFill>
              <a:latin typeface="Nunito"/>
              <a:ea typeface="Nunito"/>
              <a:cs typeface="Nunito"/>
              <a:sym typeface="Nunito"/>
            </a:endParaRPr>
          </a:p>
        </p:txBody>
      </p:sp>
      <p:sp>
        <p:nvSpPr>
          <p:cNvPr id="319" name="Google Shape;319;p7"/>
          <p:cNvSpPr txBox="1"/>
          <p:nvPr/>
        </p:nvSpPr>
        <p:spPr>
          <a:xfrm>
            <a:off x="5420140" y="1990050"/>
            <a:ext cx="2108635" cy="2541600"/>
          </a:xfrm>
          <a:prstGeom prst="rect">
            <a:avLst/>
          </a:prstGeom>
          <a:noFill/>
          <a:ln>
            <a:noFill/>
          </a:ln>
        </p:spPr>
        <p:txBody>
          <a:bodyPr anchorCtr="0" anchor="t" bIns="91425" lIns="91425" spcFirstLastPara="1" rIns="91425" wrap="square" tIns="91425">
            <a:noAutofit/>
          </a:bodyPr>
          <a:lstStyle/>
          <a:p>
            <a:pPr indent="0" lvl="0" marL="457200" marR="0" rtl="0" algn="l">
              <a:lnSpc>
                <a:spcPct val="115000"/>
              </a:lnSpc>
              <a:spcBef>
                <a:spcPts val="0"/>
              </a:spcBef>
              <a:spcAft>
                <a:spcPts val="0"/>
              </a:spcAft>
              <a:buNone/>
            </a:pPr>
            <a:r>
              <a:rPr b="0" i="0" lang="en" sz="1800" u="none" cap="none" strike="noStrike">
                <a:solidFill>
                  <a:srgbClr val="FF0000"/>
                </a:solidFill>
                <a:latin typeface="Nunito"/>
                <a:ea typeface="Nunito"/>
                <a:cs typeface="Nunito"/>
                <a:sym typeface="Nunito"/>
              </a:rPr>
              <a:t>Option 3: Revise the question</a:t>
            </a:r>
            <a:endParaRPr b="0" i="0" sz="1800" u="none" cap="none" strike="noStrike">
              <a:solidFill>
                <a:srgbClr val="FF0000"/>
              </a:solidFill>
              <a:latin typeface="Nunito"/>
              <a:ea typeface="Nunito"/>
              <a:cs typeface="Nunito"/>
              <a:sym typeface="Nuni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3" name="Shape 323"/>
        <p:cNvGrpSpPr/>
        <p:nvPr/>
      </p:nvGrpSpPr>
      <p:grpSpPr>
        <a:xfrm>
          <a:off x="0" y="0"/>
          <a:ext cx="0" cy="0"/>
          <a:chOff x="0" y="0"/>
          <a:chExt cx="0" cy="0"/>
        </a:xfrm>
      </p:grpSpPr>
      <p:sp>
        <p:nvSpPr>
          <p:cNvPr id="324" name="Google Shape;324;p8"/>
          <p:cNvSpPr txBox="1"/>
          <p:nvPr>
            <p:ph type="title"/>
          </p:nvPr>
        </p:nvSpPr>
        <p:spPr>
          <a:xfrm>
            <a:off x="913225" y="278296"/>
            <a:ext cx="7595700" cy="2657061"/>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sz="1200">
                <a:latin typeface="Merriweather"/>
                <a:ea typeface="Merriweather"/>
                <a:cs typeface="Merriweather"/>
                <a:sym typeface="Merriweather"/>
              </a:rPr>
              <a:t>Revised Question:</a:t>
            </a:r>
            <a:br>
              <a:rPr lang="en" sz="1200">
                <a:latin typeface="Merriweather"/>
                <a:ea typeface="Merriweather"/>
                <a:cs typeface="Merriweather"/>
                <a:sym typeface="Merriweather"/>
              </a:rPr>
            </a:br>
            <a:br>
              <a:rPr lang="en" sz="1200">
                <a:latin typeface="Merriweather"/>
                <a:ea typeface="Merriweather"/>
                <a:cs typeface="Merriweather"/>
                <a:sym typeface="Merriweather"/>
              </a:rPr>
            </a:br>
            <a:r>
              <a:rPr lang="en" sz="4800">
                <a:latin typeface="Merriweather"/>
                <a:ea typeface="Merriweather"/>
                <a:cs typeface="Merriweather"/>
                <a:sym typeface="Merriweather"/>
              </a:rPr>
              <a:t>How does the average daily water temperature in Palmer Deep change from January 1 to February 1?</a:t>
            </a:r>
            <a:endParaRPr sz="4800">
              <a:latin typeface="Merriweather"/>
              <a:ea typeface="Merriweather"/>
              <a:cs typeface="Merriweather"/>
              <a:sym typeface="Merriweathe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8" name="Shape 328"/>
        <p:cNvGrpSpPr/>
        <p:nvPr/>
      </p:nvGrpSpPr>
      <p:grpSpPr>
        <a:xfrm>
          <a:off x="0" y="0"/>
          <a:ext cx="0" cy="0"/>
          <a:chOff x="0" y="0"/>
          <a:chExt cx="0" cy="0"/>
        </a:xfrm>
      </p:grpSpPr>
      <p:sp>
        <p:nvSpPr>
          <p:cNvPr id="329" name="Google Shape;329;p9"/>
          <p:cNvSpPr txBox="1"/>
          <p:nvPr>
            <p:ph type="title"/>
          </p:nvPr>
        </p:nvSpPr>
        <p:spPr>
          <a:xfrm>
            <a:off x="1402650" y="102650"/>
            <a:ext cx="7595576" cy="7635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sz="3600">
                <a:latin typeface="Merriweather"/>
                <a:ea typeface="Merriweather"/>
                <a:cs typeface="Merriweather"/>
                <a:sym typeface="Merriweather"/>
              </a:rPr>
              <a:t>Revise Your Testable Question</a:t>
            </a:r>
            <a:endParaRPr sz="3600">
              <a:latin typeface="Merriweather"/>
              <a:ea typeface="Merriweather"/>
              <a:cs typeface="Merriweather"/>
              <a:sym typeface="Merriweather"/>
            </a:endParaRPr>
          </a:p>
          <a:p>
            <a:pPr indent="0" lvl="0" marL="0" marR="0" rtl="0" algn="ctr">
              <a:lnSpc>
                <a:spcPct val="100000"/>
              </a:lnSpc>
              <a:spcBef>
                <a:spcPts val="0"/>
              </a:spcBef>
              <a:spcAft>
                <a:spcPts val="0"/>
              </a:spcAft>
              <a:buSzPts val="2800"/>
              <a:buNone/>
            </a:pPr>
            <a:r>
              <a:t/>
            </a:r>
            <a:endParaRPr>
              <a:latin typeface="Merriweather"/>
              <a:ea typeface="Merriweather"/>
              <a:cs typeface="Merriweather"/>
              <a:sym typeface="Merriweather"/>
            </a:endParaRPr>
          </a:p>
        </p:txBody>
      </p:sp>
      <p:sp>
        <p:nvSpPr>
          <p:cNvPr id="330" name="Google Shape;330;p9"/>
          <p:cNvSpPr txBox="1"/>
          <p:nvPr/>
        </p:nvSpPr>
        <p:spPr>
          <a:xfrm>
            <a:off x="1480200" y="718500"/>
            <a:ext cx="6183600" cy="15846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en" sz="2400" u="none" cap="none" strike="noStrike">
                <a:solidFill>
                  <a:srgbClr val="000000"/>
                </a:solidFill>
                <a:latin typeface="Nunito"/>
                <a:ea typeface="Nunito"/>
                <a:cs typeface="Nunito"/>
                <a:sym typeface="Nunito"/>
              </a:rPr>
              <a:t>Use the same groups that </a:t>
            </a:r>
            <a:r>
              <a:rPr lang="en" sz="2400">
                <a:latin typeface="Nunito"/>
                <a:ea typeface="Nunito"/>
                <a:cs typeface="Nunito"/>
                <a:sym typeface="Nunito"/>
              </a:rPr>
              <a:t>created</a:t>
            </a:r>
            <a:r>
              <a:rPr b="0" i="0" lang="en" sz="2400" u="none" cap="none" strike="noStrike">
                <a:solidFill>
                  <a:srgbClr val="000000"/>
                </a:solidFill>
                <a:latin typeface="Nunito"/>
                <a:ea typeface="Nunito"/>
                <a:cs typeface="Nunito"/>
                <a:sym typeface="Nunito"/>
              </a:rPr>
              <a:t> the testable questions.  </a:t>
            </a:r>
            <a:endParaRPr b="0" i="0" sz="2400" u="none" cap="none" strike="noStrike">
              <a:solidFill>
                <a:srgbClr val="000000"/>
              </a:solidFill>
              <a:latin typeface="Nunito"/>
              <a:ea typeface="Nunito"/>
              <a:cs typeface="Nunito"/>
              <a:sym typeface="Nunito"/>
            </a:endParaRPr>
          </a:p>
        </p:txBody>
      </p:sp>
      <p:sp>
        <p:nvSpPr>
          <p:cNvPr id="331" name="Google Shape;331;p9"/>
          <p:cNvSpPr txBox="1"/>
          <p:nvPr>
            <p:ph idx="1" type="body"/>
          </p:nvPr>
        </p:nvSpPr>
        <p:spPr>
          <a:xfrm>
            <a:off x="1303800" y="1990050"/>
            <a:ext cx="7030500" cy="25416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SzPts val="1800"/>
              <a:buChar char="●"/>
            </a:pPr>
            <a:r>
              <a:rPr lang="en" sz="1800"/>
              <a:t>What data do you need to answer the testable question you developed?</a:t>
            </a:r>
            <a:endParaRPr sz="1800"/>
          </a:p>
          <a:p>
            <a:pPr indent="0" lvl="0" marL="146050" rtl="0" algn="l">
              <a:lnSpc>
                <a:spcPct val="115000"/>
              </a:lnSpc>
              <a:spcBef>
                <a:spcPts val="0"/>
              </a:spcBef>
              <a:spcAft>
                <a:spcPts val="0"/>
              </a:spcAft>
              <a:buSzPts val="1300"/>
              <a:buNone/>
            </a:pPr>
            <a:r>
              <a:t/>
            </a:r>
            <a:endParaRPr sz="1800"/>
          </a:p>
          <a:p>
            <a:pPr indent="-342900" lvl="0" marL="457200" rtl="0" algn="l">
              <a:lnSpc>
                <a:spcPct val="115000"/>
              </a:lnSpc>
              <a:spcBef>
                <a:spcPts val="0"/>
              </a:spcBef>
              <a:spcAft>
                <a:spcPts val="0"/>
              </a:spcAft>
              <a:buSzPts val="1800"/>
              <a:buChar char="●"/>
            </a:pPr>
            <a:r>
              <a:rPr lang="en" sz="1800"/>
              <a:t>Do you have the data you need to answer the question? If not, can you get the missing data from another source?</a:t>
            </a:r>
            <a:endParaRPr sz="1800"/>
          </a:p>
          <a:p>
            <a:pPr indent="-228600" lvl="0" marL="457200" rtl="0" algn="l">
              <a:lnSpc>
                <a:spcPct val="115000"/>
              </a:lnSpc>
              <a:spcBef>
                <a:spcPts val="0"/>
              </a:spcBef>
              <a:spcAft>
                <a:spcPts val="0"/>
              </a:spcAft>
              <a:buSzPts val="1300"/>
              <a:buNone/>
            </a:pPr>
            <a:r>
              <a:t/>
            </a:r>
            <a:endParaRPr sz="1800"/>
          </a:p>
          <a:p>
            <a:pPr indent="-342900" lvl="0" marL="457200" rtl="0" algn="l">
              <a:lnSpc>
                <a:spcPct val="115000"/>
              </a:lnSpc>
              <a:spcBef>
                <a:spcPts val="0"/>
              </a:spcBef>
              <a:spcAft>
                <a:spcPts val="0"/>
              </a:spcAft>
              <a:buSzPts val="1800"/>
              <a:buChar char="●"/>
            </a:pPr>
            <a:r>
              <a:rPr lang="en" sz="1800"/>
              <a:t>Revise your question based on this information</a:t>
            </a:r>
            <a:endParaRPr sz="18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David Christopher</dc:creator>
</cp:coreProperties>
</file>