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autoCompressPictures="0" saveSubsetFonts="1">
  <p:sldMasterIdLst>
    <p:sldMasterId r:id="rId2" id="2147483648"/>
  </p:sldMasterIdLst>
  <p:notesMasterIdLst>
    <p:notesMasterId r:id="rId3"/>
  </p:notesMasterIdLst>
  <p:sldIdLst>
    <p:sldId r:id="rId4" id="256"/>
    <p:sldId r:id="rId5" id="257"/>
    <p:sldId r:id="rId6" id="258"/>
    <p:sldId r:id="rId7" id="259"/>
    <p:sldId r:id="rId8" id="260"/>
    <p:sldId r:id="rId9" id="261"/>
    <p:sldId r:id="rId10" id="262"/>
    <p:sldId r:id="rId11" id="263"/>
    <p:sldId r:id="rId12" id="264"/>
  </p:sldIdLst>
  <p:sldSz cx="9144000" cy="5143500"/>
  <p:notesSz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6858000" cy="9144000"/>
  <p:defaultText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/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slideMasters/slideMaster1.xml" Type="http://schemas.openxmlformats.org/officeDocument/2006/relationships/slideMaster"></Relationship><Relationship Id="rId3" Target="notesMasters/notesMaster1.xml" Type="http://schemas.openxmlformats.org/officeDocument/2006/relationships/notesMaster"></Relationship><Relationship Id="rId4" Target="slides/slide1.xml" Type="http://schemas.openxmlformats.org/officeDocument/2006/relationships/slide"></Relationship><Relationship Id="rId5" Target="slides/slide2.xml" Type="http://schemas.openxmlformats.org/officeDocument/2006/relationships/slide"></Relationship><Relationship Id="rId6" Target="slides/slide3.xml" Type="http://schemas.openxmlformats.org/officeDocument/2006/relationships/slide"></Relationship><Relationship Id="rId7" Target="slides/slide4.xml" Type="http://schemas.openxmlformats.org/officeDocument/2006/relationships/slide"></Relationship><Relationship Id="rId8" Target="slides/slide5.xml" Type="http://schemas.openxmlformats.org/officeDocument/2006/relationships/slide"></Relationship><Relationship Id="rId9" Target="slides/slide6.xml" Type="http://schemas.openxmlformats.org/officeDocument/2006/relationships/slide"></Relationship><Relationship Id="rId10" Target="slides/slide7.xml" Type="http://schemas.openxmlformats.org/officeDocument/2006/relationships/slide"></Relationship><Relationship Id="rId11" Target="slides/slide8.xml" Type="http://schemas.openxmlformats.org/officeDocument/2006/relationships/slide"></Relationship><Relationship Id="rId12" Target="slides/slide9.xml" Type="http://schemas.openxmlformats.org/officeDocument/2006/relationships/slide"></Relationship><Relationship Id="rId13" Target="theme/theme1.xml" Type="http://schemas.openxmlformats.org/officeDocument/2006/relationships/theme"></Relationship></Relationships>
</file>

<file path=ppt/notesMasters/_rels/notesMaster1.xml.rels><?xml version="1.0" standalone="yes" ?><Relationships xmlns="http://schemas.openxmlformats.org/package/2006/relationships"><Relationship Id="rId1" Target="../theme/theme2.xml" Type="http://schemas.openxmlformats.org/officeDocument/2006/relationships/theme"></Relationship></Relationships>
</file>

<file path=ppt/notesMasters/notesMaster1.xml><?xml version="1.0" encoding="utf-8"?>
<p:notes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Shape 2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Google Shape;3;n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300" y="685800"/>
            <a:ext cx="6096075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Google Shape;4;n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>
                <a:uFillTx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>
                <a:uFillTx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>
                <a:uFillTx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>
                <a:uFillTx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>
                <a:uFillTx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>
                <a:uFillTx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>
                <a:uFillTx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>
                <a:uFillTx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>
                <a:uFillTx/>
              </a:defRPr>
            </a:lvl9pPr>
          </a:lstStyle>
          <a:p/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dk2" folHlink="folHlink" hlink="hlink" tx1="dk1" tx2="lt2"/>
  <p:notes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standalone="yes" ?><Relationships xmlns="http://schemas.openxmlformats.org/package/2006/relationships"><Relationship Id="rId1" Target="../slides/slide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.xml.rels><?xml version="1.0" standalone="yes" ?><Relationships xmlns="http://schemas.openxmlformats.org/package/2006/relationships"><Relationship Id="rId1" Target="../slides/slide2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.xml.rels><?xml version="1.0" standalone="yes" ?><Relationships xmlns="http://schemas.openxmlformats.org/package/2006/relationships"><Relationship Id="rId1" Target="../slides/slide3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.xml.rels><?xml version="1.0" standalone="yes" ?><Relationships xmlns="http://schemas.openxmlformats.org/package/2006/relationships"><Relationship Id="rId1" Target="../slides/slide4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5.xml.rels><?xml version="1.0" standalone="yes" ?><Relationships xmlns="http://schemas.openxmlformats.org/package/2006/relationships"><Relationship Id="rId1" Target="../slides/slide5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6.xml.rels><?xml version="1.0" standalone="yes" ?><Relationships xmlns="http://schemas.openxmlformats.org/package/2006/relationships"><Relationship Id="rId1" Target="../slides/slide6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7.xml.rels><?xml version="1.0" standalone="yes" ?><Relationships xmlns="http://schemas.openxmlformats.org/package/2006/relationships"><Relationship Id="rId1" Target="../slides/slide7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8.xml.rels><?xml version="1.0" standalone="yes" ?><Relationships xmlns="http://schemas.openxmlformats.org/package/2006/relationships"><Relationship Id="rId1" Target="../slides/slide8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9.xml.rels><?xml version="1.0" standalone="yes" ?><Relationships xmlns="http://schemas.openxmlformats.org/package/2006/relationships"><Relationship Id="rId1" Target="../slides/slide9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notesSlide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0" name="Shape 5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1" name="Google Shape;51;p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300" y="685800"/>
            <a:ext cx="6096075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2" name="Google Shape;52;p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6" name="Shape 56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7" name="Google Shape;57;g1f7aa6ef20_0_1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300" y="685800"/>
            <a:ext cx="6096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8" name="Google Shape;58;g1f7aa6ef20_0_1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2" name="Shape 62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3" name="Google Shape;63;g1f7aa6ef20_0_8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300" y="685800"/>
            <a:ext cx="6096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4" name="Google Shape;64;g1f7aa6ef20_0_8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0" name="Shape 7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1" name="Google Shape;71;g1f7aa6ef20_0_16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300" y="685800"/>
            <a:ext cx="6096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2" name="Google Shape;72;g1f7aa6ef20_0_16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6" name="Shape 76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7" name="Google Shape;77;g1f7aa6ef20_0_21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300" y="685800"/>
            <a:ext cx="6096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8" name="Google Shape;78;g1f7aa6ef20_0_21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4" name="Shape 84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5" name="Google Shape;85;g1f7aa6ef20_0_29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300" y="685800"/>
            <a:ext cx="6096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6" name="Google Shape;86;g1f7aa6ef20_0_29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0" name="Shape 9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1" name="Google Shape;91;g1f7aa6ef20_0_34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300" y="685800"/>
            <a:ext cx="6096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2" name="Google Shape;92;g1f7aa6ef20_0_34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6" name="Shape 96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7" name="Google Shape;97;g1f7aa6ef20_0_46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300" y="685800"/>
            <a:ext cx="6096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8" name="Google Shape;98;g1f7aa6ef20_0_46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2" name="Shape 102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3" name="Google Shape;103;g1f7aa6ef20_0_39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300" y="685800"/>
            <a:ext cx="6096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4" name="Google Shape;104;g1f7aa6ef20_0_39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slideLayouts/_rels/slideLayout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0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8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9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title">
  <p:cSld name="TITLE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hape 9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Google Shape;10;p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8" y="744575"/>
            <a:ext cx="8520600" cy="2052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uFillTx/>
              </a:defRPr>
            </a:lvl5pPr>
            <a:lvl6pPr algn="ctr"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uFillTx/>
              </a:defRPr>
            </a:lvl6pPr>
            <a:lvl7pPr algn="ctr"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uFillTx/>
              </a:defRPr>
            </a:lvl7pPr>
            <a:lvl8pPr algn="ctr"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uFillTx/>
              </a:defRPr>
            </a:lvl8pPr>
            <a:lvl9pPr algn="ctr"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Google Shape;11;p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2834125"/>
            <a:ext cx="8520600" cy="792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uFillTx/>
              </a:defRPr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uFillTx/>
              </a:defRPr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uFillTx/>
              </a:defRPr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uFillTx/>
              </a:defRPr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uFillTx/>
              </a:defRPr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uFillTx/>
              </a:defRPr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uFillTx/>
              </a:defRPr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uFillTx/>
              </a:defRPr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Google Shape;12;p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472458" y="4663217"/>
            <a:ext cx="548700" cy="393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lvl="0">
              <a:buNone/>
              <a:defRPr>
                <a:uFillTx/>
              </a:defRPr>
            </a:lvl1pPr>
            <a:lvl2pPr lvl="1">
              <a:buNone/>
              <a:defRPr>
                <a:uFillTx/>
              </a:defRPr>
            </a:lvl2pPr>
            <a:lvl3pPr lvl="2">
              <a:buNone/>
              <a:defRPr>
                <a:uFillTx/>
              </a:defRPr>
            </a:lvl3pPr>
            <a:lvl4pPr lvl="3">
              <a:buNone/>
              <a:defRPr>
                <a:uFillTx/>
              </a:defRPr>
            </a:lvl4pPr>
            <a:lvl5pPr lvl="4">
              <a:buNone/>
              <a:defRPr>
                <a:uFillTx/>
              </a:defRPr>
            </a:lvl5pPr>
            <a:lvl6pPr lvl="5">
              <a:buNone/>
              <a:defRPr>
                <a:uFillTx/>
              </a:defRPr>
            </a:lvl6pPr>
            <a:lvl7pPr lvl="6">
              <a:buNone/>
              <a:defRPr>
                <a:uFillTx/>
              </a:defRPr>
            </a:lvl7pPr>
            <a:lvl8pPr lvl="7">
              <a:buNone/>
              <a:defRPr>
                <a:uFillTx/>
              </a:defRPr>
            </a:lvl8pPr>
            <a:lvl9pPr lvl="8"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 name="BIG_NUMBER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4" name="Shape 44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5" name="Google Shape;45;p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hasCustomPrompt="1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1106125"/>
            <a:ext cx="8520600" cy="19635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uFillTx/>
              </a:defRPr>
            </a:lvl5pPr>
            <a:lvl6pPr algn="ctr"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uFillTx/>
              </a:defRPr>
            </a:lvl6pPr>
            <a:lvl7pPr algn="ctr"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uFillTx/>
              </a:defRPr>
            </a:lvl7pPr>
            <a:lvl8pPr algn="ctr"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uFillTx/>
              </a:defRPr>
            </a:lvl8pPr>
            <a:lvl9pPr algn="ctr"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uFillTx/>
              </a:defRPr>
            </a:lvl9pPr>
          </a:lstStyle>
          <a:p>
            <a:r>
              <a:rPr>
                <a:uFillTx/>
              </a:rPr>
              <a:t>xx%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6" name="Google Shape;46;p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3152225"/>
            <a:ext cx="8520600" cy="1300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>
            <a:lvl1pPr algn="ctr"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uFillTx/>
              </a:defRPr>
            </a:lvl1pPr>
            <a:lvl2pPr algn="ctr"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2pPr>
            <a:lvl3pPr algn="ctr"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3pPr>
            <a:lvl4pPr algn="ctr"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4pPr>
            <a:lvl5pPr algn="ctr"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5pPr>
            <a:lvl6pPr algn="ctr"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6pPr>
            <a:lvl7pPr algn="ctr"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7pPr>
            <a:lvl8pPr algn="ctr"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8pPr>
            <a:lvl9pPr algn="ctr"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7" name="Google Shape;47;p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472458" y="4663217"/>
            <a:ext cx="548700" cy="393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lvl="0">
              <a:buNone/>
              <a:defRPr>
                <a:uFillTx/>
              </a:defRPr>
            </a:lvl1pPr>
            <a:lvl2pPr lvl="1">
              <a:buNone/>
              <a:defRPr>
                <a:uFillTx/>
              </a:defRPr>
            </a:lvl2pPr>
            <a:lvl3pPr lvl="2">
              <a:buNone/>
              <a:defRPr>
                <a:uFillTx/>
              </a:defRPr>
            </a:lvl3pPr>
            <a:lvl4pPr lvl="3">
              <a:buNone/>
              <a:defRPr>
                <a:uFillTx/>
              </a:defRPr>
            </a:lvl4pPr>
            <a:lvl5pPr lvl="4">
              <a:buNone/>
              <a:defRPr>
                <a:uFillTx/>
              </a:defRPr>
            </a:lvl5pPr>
            <a:lvl6pPr lvl="5">
              <a:buNone/>
              <a:defRPr>
                <a:uFillTx/>
              </a:defRPr>
            </a:lvl6pPr>
            <a:lvl7pPr lvl="6">
              <a:buNone/>
              <a:defRPr>
                <a:uFillTx/>
              </a:defRPr>
            </a:lvl7pPr>
            <a:lvl8pPr lvl="7">
              <a:buNone/>
              <a:defRPr>
                <a:uFillTx/>
              </a:defRPr>
            </a:lvl8pPr>
            <a:lvl9pPr lvl="8"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blank">
  <p:cSld name="BLANK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8" name="Shape 48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9" name="Google Shape;49;p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472458" y="4663217"/>
            <a:ext cx="548700" cy="393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lvl="0">
              <a:buNone/>
              <a:defRPr>
                <a:uFillTx/>
              </a:defRPr>
            </a:lvl1pPr>
            <a:lvl2pPr lvl="1">
              <a:buNone/>
              <a:defRPr>
                <a:uFillTx/>
              </a:defRPr>
            </a:lvl2pPr>
            <a:lvl3pPr lvl="2">
              <a:buNone/>
              <a:defRPr>
                <a:uFillTx/>
              </a:defRPr>
            </a:lvl3pPr>
            <a:lvl4pPr lvl="3">
              <a:buNone/>
              <a:defRPr>
                <a:uFillTx/>
              </a:defRPr>
            </a:lvl4pPr>
            <a:lvl5pPr lvl="4">
              <a:buNone/>
              <a:defRPr>
                <a:uFillTx/>
              </a:defRPr>
            </a:lvl5pPr>
            <a:lvl6pPr lvl="5">
              <a:buNone/>
              <a:defRPr>
                <a:uFillTx/>
              </a:defRPr>
            </a:lvl6pPr>
            <a:lvl7pPr lvl="6">
              <a:buNone/>
              <a:defRPr>
                <a:uFillTx/>
              </a:defRPr>
            </a:lvl7pPr>
            <a:lvl8pPr lvl="7">
              <a:buNone/>
              <a:defRPr>
                <a:uFillTx/>
              </a:defRPr>
            </a:lvl8pPr>
            <a:lvl9pPr lvl="8"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secHead">
  <p:cSld name="SECTION_HEADER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Shape 13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Google Shape;14;p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2150850"/>
            <a:ext cx="8520600" cy="841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uFillTx/>
              </a:defRPr>
            </a:lvl5pPr>
            <a:lvl6pPr algn="ctr"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uFillTx/>
              </a:defRPr>
            </a:lvl6pPr>
            <a:lvl7pPr algn="ctr"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uFillTx/>
              </a:defRPr>
            </a:lvl7pPr>
            <a:lvl8pPr algn="ctr"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uFillTx/>
              </a:defRPr>
            </a:lvl8pPr>
            <a:lvl9pPr algn="ctr"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Google Shape;15;p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472458" y="4663217"/>
            <a:ext cx="548700" cy="393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lvl="0">
              <a:buNone/>
              <a:defRPr>
                <a:uFillTx/>
              </a:defRPr>
            </a:lvl1pPr>
            <a:lvl2pPr lvl="1">
              <a:buNone/>
              <a:defRPr>
                <a:uFillTx/>
              </a:defRPr>
            </a:lvl2pPr>
            <a:lvl3pPr lvl="2">
              <a:buNone/>
              <a:defRPr>
                <a:uFillTx/>
              </a:defRPr>
            </a:lvl3pPr>
            <a:lvl4pPr lvl="3">
              <a:buNone/>
              <a:defRPr>
                <a:uFillTx/>
              </a:defRPr>
            </a:lvl4pPr>
            <a:lvl5pPr lvl="4">
              <a:buNone/>
              <a:defRPr>
                <a:uFillTx/>
              </a:defRPr>
            </a:lvl5pPr>
            <a:lvl6pPr lvl="5">
              <a:buNone/>
              <a:defRPr>
                <a:uFillTx/>
              </a:defRPr>
            </a:lvl6pPr>
            <a:lvl7pPr lvl="6">
              <a:buNone/>
              <a:defRPr>
                <a:uFillTx/>
              </a:defRPr>
            </a:lvl7pPr>
            <a:lvl8pPr lvl="7">
              <a:buNone/>
              <a:defRPr>
                <a:uFillTx/>
              </a:defRPr>
            </a:lvl8pPr>
            <a:lvl9pPr lvl="8"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tx">
  <p:cSld name="TITLE_AND_BOD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Shape 16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Google Shape;17;p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445025"/>
            <a:ext cx="8520600" cy="5727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" name="Google Shape;18;p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1152475"/>
            <a:ext cx="8520600" cy="34164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uFillTx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" name="Google Shape;19;p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472458" y="4663217"/>
            <a:ext cx="548700" cy="393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lvl="0">
              <a:buNone/>
              <a:defRPr>
                <a:uFillTx/>
              </a:defRPr>
            </a:lvl1pPr>
            <a:lvl2pPr lvl="1">
              <a:buNone/>
              <a:defRPr>
                <a:uFillTx/>
              </a:defRPr>
            </a:lvl2pPr>
            <a:lvl3pPr lvl="2">
              <a:buNone/>
              <a:defRPr>
                <a:uFillTx/>
              </a:defRPr>
            </a:lvl3pPr>
            <a:lvl4pPr lvl="3">
              <a:buNone/>
              <a:defRPr>
                <a:uFillTx/>
              </a:defRPr>
            </a:lvl4pPr>
            <a:lvl5pPr lvl="4">
              <a:buNone/>
              <a:defRPr>
                <a:uFillTx/>
              </a:defRPr>
            </a:lvl5pPr>
            <a:lvl6pPr lvl="5">
              <a:buNone/>
              <a:defRPr>
                <a:uFillTx/>
              </a:defRPr>
            </a:lvl6pPr>
            <a:lvl7pPr lvl="6">
              <a:buNone/>
              <a:defRPr>
                <a:uFillTx/>
              </a:defRPr>
            </a:lvl7pPr>
            <a:lvl8pPr lvl="7">
              <a:buNone/>
              <a:defRPr>
                <a:uFillTx/>
              </a:defRPr>
            </a:lvl8pPr>
            <a:lvl9pPr lvl="8"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twoColTx">
  <p:cSld name="TITLE_AND_TWO_COLUMNS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" name="Shape 2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" name="Google Shape;21;p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445025"/>
            <a:ext cx="8520600" cy="5727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" name="Google Shape;22;p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1152475"/>
            <a:ext cx="3999900" cy="34164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uFillTx/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uFillTx/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>
                <a:uFillTx/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>
                <a:uFillTx/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uFillTx/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>
                <a:uFillTx/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>
                <a:uFillTx/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uFillTx/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" name="Google Shape;23;p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32400" y="1152475"/>
            <a:ext cx="3999900" cy="34164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uFillTx/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uFillTx/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>
                <a:uFillTx/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>
                <a:uFillTx/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uFillTx/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>
                <a:uFillTx/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>
                <a:uFillTx/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uFillTx/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" name="Google Shape;24;p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472458" y="4663217"/>
            <a:ext cx="548700" cy="393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lvl="0">
              <a:buNone/>
              <a:defRPr>
                <a:uFillTx/>
              </a:defRPr>
            </a:lvl1pPr>
            <a:lvl2pPr lvl="1">
              <a:buNone/>
              <a:defRPr>
                <a:uFillTx/>
              </a:defRPr>
            </a:lvl2pPr>
            <a:lvl3pPr lvl="2">
              <a:buNone/>
              <a:defRPr>
                <a:uFillTx/>
              </a:defRPr>
            </a:lvl3pPr>
            <a:lvl4pPr lvl="3">
              <a:buNone/>
              <a:defRPr>
                <a:uFillTx/>
              </a:defRPr>
            </a:lvl4pPr>
            <a:lvl5pPr lvl="4">
              <a:buNone/>
              <a:defRPr>
                <a:uFillTx/>
              </a:defRPr>
            </a:lvl5pPr>
            <a:lvl6pPr lvl="5">
              <a:buNone/>
              <a:defRPr>
                <a:uFillTx/>
              </a:defRPr>
            </a:lvl6pPr>
            <a:lvl7pPr lvl="6">
              <a:buNone/>
              <a:defRPr>
                <a:uFillTx/>
              </a:defRPr>
            </a:lvl7pPr>
            <a:lvl8pPr lvl="7">
              <a:buNone/>
              <a:defRPr>
                <a:uFillTx/>
              </a:defRPr>
            </a:lvl8pPr>
            <a:lvl9pPr lvl="8"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titleOnly">
  <p:cSld name="TITLE_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" name="Shape 2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" name="Google Shape;26;p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445025"/>
            <a:ext cx="8520600" cy="5727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" name="Google Shape;27;p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472458" y="4663217"/>
            <a:ext cx="548700" cy="393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lvl="0">
              <a:buNone/>
              <a:defRPr>
                <a:uFillTx/>
              </a:defRPr>
            </a:lvl1pPr>
            <a:lvl2pPr lvl="1">
              <a:buNone/>
              <a:defRPr>
                <a:uFillTx/>
              </a:defRPr>
            </a:lvl2pPr>
            <a:lvl3pPr lvl="2">
              <a:buNone/>
              <a:defRPr>
                <a:uFillTx/>
              </a:defRPr>
            </a:lvl3pPr>
            <a:lvl4pPr lvl="3">
              <a:buNone/>
              <a:defRPr>
                <a:uFillTx/>
              </a:defRPr>
            </a:lvl4pPr>
            <a:lvl5pPr lvl="4">
              <a:buNone/>
              <a:defRPr>
                <a:uFillTx/>
              </a:defRPr>
            </a:lvl5pPr>
            <a:lvl6pPr lvl="5">
              <a:buNone/>
              <a:defRPr>
                <a:uFillTx/>
              </a:defRPr>
            </a:lvl6pPr>
            <a:lvl7pPr lvl="6">
              <a:buNone/>
              <a:defRPr>
                <a:uFillTx/>
              </a:defRPr>
            </a:lvl7pPr>
            <a:lvl8pPr lvl="7">
              <a:buNone/>
              <a:defRPr>
                <a:uFillTx/>
              </a:defRPr>
            </a:lvl8pPr>
            <a:lvl9pPr lvl="8"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 name="ONE_COLUMN_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" name="Shape 28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" name="Google Shape;29;p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555600"/>
            <a:ext cx="2808000" cy="7557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91425" lIns="91425" rIns="91425" spcFirstLastPara="1" tIns="91425" wrap="square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" name="Google Shape;30;p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1389600"/>
            <a:ext cx="2808000" cy="31794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>
                <a:uFillTx/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uFillTx/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>
                <a:uFillTx/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>
                <a:uFillTx/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uFillTx/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>
                <a:uFillTx/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>
                <a:uFillTx/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uFillTx/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" name="Google Shape;31;p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472458" y="4663217"/>
            <a:ext cx="548700" cy="393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lvl="0">
              <a:buNone/>
              <a:defRPr>
                <a:uFillTx/>
              </a:defRPr>
            </a:lvl1pPr>
            <a:lvl2pPr lvl="1">
              <a:buNone/>
              <a:defRPr>
                <a:uFillTx/>
              </a:defRPr>
            </a:lvl2pPr>
            <a:lvl3pPr lvl="2">
              <a:buNone/>
              <a:defRPr>
                <a:uFillTx/>
              </a:defRPr>
            </a:lvl3pPr>
            <a:lvl4pPr lvl="3">
              <a:buNone/>
              <a:defRPr>
                <a:uFillTx/>
              </a:defRPr>
            </a:lvl4pPr>
            <a:lvl5pPr lvl="4">
              <a:buNone/>
              <a:defRPr>
                <a:uFillTx/>
              </a:defRPr>
            </a:lvl5pPr>
            <a:lvl6pPr lvl="5">
              <a:buNone/>
              <a:defRPr>
                <a:uFillTx/>
              </a:defRPr>
            </a:lvl6pPr>
            <a:lvl7pPr lvl="6">
              <a:buNone/>
              <a:defRPr>
                <a:uFillTx/>
              </a:defRPr>
            </a:lvl7pPr>
            <a:lvl8pPr lvl="7">
              <a:buNone/>
              <a:defRPr>
                <a:uFillTx/>
              </a:defRPr>
            </a:lvl8pPr>
            <a:lvl9pPr lvl="8"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 name="MAIN_POI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" name="Shape 32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" name="Google Shape;33;p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0250" y="450150"/>
            <a:ext cx="6367800" cy="4090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" name="Google Shape;34;p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472458" y="4663217"/>
            <a:ext cx="548700" cy="393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lvl="0">
              <a:buNone/>
              <a:defRPr>
                <a:uFillTx/>
              </a:defRPr>
            </a:lvl1pPr>
            <a:lvl2pPr lvl="1">
              <a:buNone/>
              <a:defRPr>
                <a:uFillTx/>
              </a:defRPr>
            </a:lvl2pPr>
            <a:lvl3pPr lvl="2">
              <a:buNone/>
              <a:defRPr>
                <a:uFillTx/>
              </a:defRPr>
            </a:lvl3pPr>
            <a:lvl4pPr lvl="3">
              <a:buNone/>
              <a:defRPr>
                <a:uFillTx/>
              </a:defRPr>
            </a:lvl4pPr>
            <a:lvl5pPr lvl="4">
              <a:buNone/>
              <a:defRPr>
                <a:uFillTx/>
              </a:defRPr>
            </a:lvl5pPr>
            <a:lvl6pPr lvl="5">
              <a:buNone/>
              <a:defRPr>
                <a:uFillTx/>
              </a:defRPr>
            </a:lvl6pPr>
            <a:lvl7pPr lvl="6">
              <a:buNone/>
              <a:defRPr>
                <a:uFillTx/>
              </a:defRPr>
            </a:lvl7pPr>
            <a:lvl8pPr lvl="7">
              <a:buNone/>
              <a:defRPr>
                <a:uFillTx/>
              </a:defRPr>
            </a:lvl8pPr>
            <a:lvl9pPr lvl="8"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 name="SECTION_TITLE_AND_DESCRI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" name="Shape 3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" name="Google Shape;36;p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" name="Google Shape;37;p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65500" y="1233175"/>
            <a:ext cx="4045200" cy="14823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uFillTx/>
              </a:defRPr>
            </a:lvl5pPr>
            <a:lvl6pPr algn="ctr"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uFillTx/>
              </a:defRPr>
            </a:lvl6pPr>
            <a:lvl7pPr algn="ctr"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uFillTx/>
              </a:defRPr>
            </a:lvl7pPr>
            <a:lvl8pPr algn="ctr"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uFillTx/>
              </a:defRPr>
            </a:lvl8pPr>
            <a:lvl9pPr algn="ctr"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" name="Google Shape;38;p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65500" y="2803075"/>
            <a:ext cx="4045200" cy="12351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uFillTx/>
              </a:defRPr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uFillTx/>
              </a:defRPr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uFillTx/>
              </a:defRPr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uFillTx/>
              </a:defRPr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uFillTx/>
              </a:defRPr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uFillTx/>
              </a:defRPr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uFillTx/>
              </a:defRPr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uFillTx/>
              </a:defRPr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9" name="Google Shape;39;p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39500" y="724075"/>
            <a:ext cx="3837000" cy="36951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uFillTx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0" name="Google Shape;40;p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472458" y="4663217"/>
            <a:ext cx="548700" cy="393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lvl="0">
              <a:buNone/>
              <a:defRPr>
                <a:uFillTx/>
              </a:defRPr>
            </a:lvl1pPr>
            <a:lvl2pPr lvl="1">
              <a:buNone/>
              <a:defRPr>
                <a:uFillTx/>
              </a:defRPr>
            </a:lvl2pPr>
            <a:lvl3pPr lvl="2">
              <a:buNone/>
              <a:defRPr>
                <a:uFillTx/>
              </a:defRPr>
            </a:lvl3pPr>
            <a:lvl4pPr lvl="3">
              <a:buNone/>
              <a:defRPr>
                <a:uFillTx/>
              </a:defRPr>
            </a:lvl4pPr>
            <a:lvl5pPr lvl="4">
              <a:buNone/>
              <a:defRPr>
                <a:uFillTx/>
              </a:defRPr>
            </a:lvl5pPr>
            <a:lvl6pPr lvl="5">
              <a:buNone/>
              <a:defRPr>
                <a:uFillTx/>
              </a:defRPr>
            </a:lvl6pPr>
            <a:lvl7pPr lvl="6">
              <a:buNone/>
              <a:defRPr>
                <a:uFillTx/>
              </a:defRPr>
            </a:lvl7pPr>
            <a:lvl8pPr lvl="7">
              <a:buNone/>
              <a:defRPr>
                <a:uFillTx/>
              </a:defRPr>
            </a:lvl8pPr>
            <a:lvl9pPr lvl="8"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 name="CAPTION_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1" name="Shape 41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2" name="Google Shape;42;p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4230575"/>
            <a:ext cx="5998800" cy="6051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uFillTx/>
              </a:defRPr>
            </a:lvl1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3" name="Google Shape;43;p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472458" y="4663217"/>
            <a:ext cx="548700" cy="393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lvl="0">
              <a:buNone/>
              <a:defRPr>
                <a:uFillTx/>
              </a:defRPr>
            </a:lvl1pPr>
            <a:lvl2pPr lvl="1">
              <a:buNone/>
              <a:defRPr>
                <a:uFillTx/>
              </a:defRPr>
            </a:lvl2pPr>
            <a:lvl3pPr lvl="2">
              <a:buNone/>
              <a:defRPr>
                <a:uFillTx/>
              </a:defRPr>
            </a:lvl3pPr>
            <a:lvl4pPr lvl="3">
              <a:buNone/>
              <a:defRPr>
                <a:uFillTx/>
              </a:defRPr>
            </a:lvl4pPr>
            <a:lvl5pPr lvl="4">
              <a:buNone/>
              <a:defRPr>
                <a:uFillTx/>
              </a:defRPr>
            </a:lvl5pPr>
            <a:lvl6pPr lvl="5">
              <a:buNone/>
              <a:defRPr>
                <a:uFillTx/>
              </a:defRPr>
            </a:lvl6pPr>
            <a:lvl7pPr lvl="6">
              <a:buNone/>
              <a:defRPr>
                <a:uFillTx/>
              </a:defRPr>
            </a:lvl7pPr>
            <a:lvl8pPr lvl="7">
              <a:buNone/>
              <a:defRPr>
                <a:uFillTx/>
              </a:defRPr>
            </a:lvl8pPr>
            <a:lvl9pPr lvl="8"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Masters/_rels/slideMaster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slideLayouts/slideLayout2.xml" Type="http://schemas.openxmlformats.org/officeDocument/2006/relationships/slideLayout"></Relationship><Relationship Id="rId3" Target="../slideLayouts/slideLayout3.xml" Type="http://schemas.openxmlformats.org/officeDocument/2006/relationships/slideLayout"></Relationship><Relationship Id="rId4" Target="../slideLayouts/slideLayout4.xml" Type="http://schemas.openxmlformats.org/officeDocument/2006/relationships/slideLayout"></Relationship><Relationship Id="rId5" Target="../slideLayouts/slideLayout5.xml" Type="http://schemas.openxmlformats.org/officeDocument/2006/relationships/slideLayout"></Relationship><Relationship Id="rId6" Target="../slideLayouts/slideLayout6.xml" Type="http://schemas.openxmlformats.org/officeDocument/2006/relationships/slideLayout"></Relationship><Relationship Id="rId7" Target="../slideLayouts/slideLayout7.xml" Type="http://schemas.openxmlformats.org/officeDocument/2006/relationships/slideLayout"></Relationship><Relationship Id="rId8" Target="../slideLayouts/slideLayout8.xml" Type="http://schemas.openxmlformats.org/officeDocument/2006/relationships/slideLayout"></Relationship><Relationship Id="rId9" Target="../slideLayouts/slideLayout9.xml" Type="http://schemas.openxmlformats.org/officeDocument/2006/relationships/slideLayout"></Relationship><Relationship Id="rId10" Target="../slideLayouts/slideLayout10.xml" Type="http://schemas.openxmlformats.org/officeDocument/2006/relationships/slideLayout"></Relationship><Relationship Id="rId11" Target="../slideLayouts/slideLayout11.xml" Type="http://schemas.openxmlformats.org/officeDocument/2006/relationships/slideLayout"></Relationship><Relationship Id="rId12" Target="../theme/theme1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 name="simple-light-2">
    <p:bg>
      <p:bgPr>
        <a:solidFill>
          <a:schemeClr val="lt1"/>
        </a:solidFill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hape 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Google Shape;6;p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Google Shape;7;p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  <a:uFillTx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  <a:uFillTx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  <a:uFillTx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  <a:uFillTx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  <a:uFillTx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  <a:uFillTx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  <a:uFillTx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  <a:uFillTx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Google Shape;8;p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algn="r" lvl="0">
              <a:buNone/>
              <a:defRPr sz="1000">
                <a:solidFill>
                  <a:schemeClr val="dk2"/>
                </a:solidFill>
                <a:uFillTx/>
              </a:defRPr>
            </a:lvl1pPr>
            <a:lvl2pPr algn="r" lvl="1">
              <a:buNone/>
              <a:defRPr sz="1000">
                <a:solidFill>
                  <a:schemeClr val="dk2"/>
                </a:solidFill>
                <a:uFillTx/>
              </a:defRPr>
            </a:lvl2pPr>
            <a:lvl3pPr algn="r" lvl="2">
              <a:buNone/>
              <a:defRPr sz="1000">
                <a:solidFill>
                  <a:schemeClr val="dk2"/>
                </a:solidFill>
                <a:uFillTx/>
              </a:defRPr>
            </a:lvl3pPr>
            <a:lvl4pPr algn="r" lvl="3">
              <a:buNone/>
              <a:defRPr sz="1000">
                <a:solidFill>
                  <a:schemeClr val="dk2"/>
                </a:solidFill>
                <a:uFillTx/>
              </a:defRPr>
            </a:lvl4pPr>
            <a:lvl5pPr algn="r" lvl="4">
              <a:buNone/>
              <a:defRPr sz="1000">
                <a:solidFill>
                  <a:schemeClr val="dk2"/>
                </a:solidFill>
                <a:uFillTx/>
              </a:defRPr>
            </a:lvl5pPr>
            <a:lvl6pPr algn="r" lvl="5">
              <a:buNone/>
              <a:defRPr sz="1000">
                <a:solidFill>
                  <a:schemeClr val="dk2"/>
                </a:solidFill>
                <a:uFillTx/>
              </a:defRPr>
            </a:lvl6pPr>
            <a:lvl7pPr algn="r" lvl="6">
              <a:buNone/>
              <a:defRPr sz="1000">
                <a:solidFill>
                  <a:schemeClr val="dk2"/>
                </a:solidFill>
                <a:uFillTx/>
              </a:defRPr>
            </a:lvl7pPr>
            <a:lvl8pPr algn="r" lvl="7">
              <a:buNone/>
              <a:defRPr sz="1000">
                <a:solidFill>
                  <a:schemeClr val="dk2"/>
                </a:solidFill>
                <a:uFillTx/>
              </a:defRPr>
            </a:lvl8pPr>
            <a:lvl9pPr algn="r" lvl="8">
              <a:buNone/>
              <a:defRPr sz="1000">
                <a:solidFill>
                  <a:schemeClr val="dk2"/>
                </a:solidFill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dk2" folHlink="folHlink" hlink="hlink" tx1="dk1" tx2="lt2"/>
  <p:sldLayoutIdLst>
    <p:sldLayoutId r:id="rId1" id="2147483661"/>
    <p:sldLayoutId r:id="rId2" id="2147483662"/>
    <p:sldLayoutId r:id="rId3" id="2147483663"/>
    <p:sldLayoutId r:id="rId4" id="2147483664"/>
    <p:sldLayoutId r:id="rId5" id="2147483665"/>
    <p:sldLayoutId r:id="rId6" id="2147483666"/>
    <p:sldLayoutId r:id="rId7" id="2147483667"/>
    <p:sldLayoutId r:id="rId8" id="2147483668"/>
    <p:sldLayoutId r:id="rId9" id="2147483669"/>
    <p:sldLayoutId r:id="rId10" id="2147483670"/>
    <p:sldLayoutId r:id="rId11" id="2147483671"/>
  </p:sldLayoutIdLst>
  <p:hf dt="0" ftr="0" hdr="0" sldNum="0"/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5.xml" Type="http://schemas.openxmlformats.org/officeDocument/2006/relationships/slideLayout"></Relationship><Relationship Id="rId2" Target="../notesSlides/notesSlide1.xml" Type="http://schemas.openxmlformats.org/officeDocument/2006/relationships/notesSlide"></Relationship><Relationship Id="rId3" Target="../media/image1.jpg" Type="http://schemas.openxmlformats.org/officeDocument/2006/relationships/image"></Relationship></Relationships>
</file>

<file path=ppt/slides/_rels/slide2.xml.rels><?xml version="1.0" standalone="yes" ?><Relationships xmlns="http://schemas.openxmlformats.org/package/2006/relationships"><Relationship Id="rId1" Target="../slideLayouts/slideLayout5.xml" Type="http://schemas.openxmlformats.org/officeDocument/2006/relationships/slideLayout"></Relationship><Relationship Id="rId2" Target="../notesSlides/notesSlide2.xml" Type="http://schemas.openxmlformats.org/officeDocument/2006/relationships/notesSlide"></Relationship><Relationship Id="rId3" Target="../media/image8.jpg" Type="http://schemas.openxmlformats.org/officeDocument/2006/relationships/image"></Relationship></Relationships>
</file>

<file path=ppt/slides/_rels/slide3.xml.rels><?xml version="1.0" standalone="yes" ?><Relationships xmlns="http://schemas.openxmlformats.org/package/2006/relationships"><Relationship Id="rId1" Target="../slideLayouts/slideLayout5.xml" Type="http://schemas.openxmlformats.org/officeDocument/2006/relationships/slideLayout"></Relationship><Relationship Id="rId2" Target="../notesSlides/notesSlide3.xml" Type="http://schemas.openxmlformats.org/officeDocument/2006/relationships/notesSlide"></Relationship><Relationship Id="rId3" Target="../media/image4.jpg" Type="http://schemas.openxmlformats.org/officeDocument/2006/relationships/image"></Relationship><Relationship Id="rId4" Target="../media/image12.jpg" Type="http://schemas.openxmlformats.org/officeDocument/2006/relationships/image"></Relationship><Relationship Id="rId5" Target="../media/image14.jpg" Type="http://schemas.openxmlformats.org/officeDocument/2006/relationships/image"></Relationship></Relationships>
</file>

<file path=ppt/slides/_rels/slide4.xml.rels><?xml version="1.0" standalone="yes" ?><Relationships xmlns="http://schemas.openxmlformats.org/package/2006/relationships"><Relationship Id="rId1" Target="../slideLayouts/slideLayout5.xml" Type="http://schemas.openxmlformats.org/officeDocument/2006/relationships/slideLayout"></Relationship><Relationship Id="rId2" Target="../notesSlides/notesSlide4.xml" Type="http://schemas.openxmlformats.org/officeDocument/2006/relationships/notesSlide"></Relationship><Relationship Id="rId3" Target="../media/image7.jpg" Type="http://schemas.openxmlformats.org/officeDocument/2006/relationships/image"></Relationship></Relationships>
</file>

<file path=ppt/slides/_rels/slide5.xml.rels><?xml version="1.0" standalone="yes" ?><Relationships xmlns="http://schemas.openxmlformats.org/package/2006/relationships"><Relationship Id="rId1" Target="../slideLayouts/slideLayout5.xml" Type="http://schemas.openxmlformats.org/officeDocument/2006/relationships/slideLayout"></Relationship><Relationship Id="rId2" Target="../notesSlides/notesSlide5.xml" Type="http://schemas.openxmlformats.org/officeDocument/2006/relationships/notesSlide"></Relationship><Relationship Id="rId3" Target="../media/image3.jpg" Type="http://schemas.openxmlformats.org/officeDocument/2006/relationships/image"></Relationship><Relationship Id="rId4" Target="../media/image6.jpg" Type="http://schemas.openxmlformats.org/officeDocument/2006/relationships/image"></Relationship><Relationship Id="rId5" Target="../media/image13.jpg" Type="http://schemas.openxmlformats.org/officeDocument/2006/relationships/image"></Relationship></Relationships>
</file>

<file path=ppt/slides/_rels/slide6.xml.rels><?xml version="1.0" standalone="yes" ?><Relationships xmlns="http://schemas.openxmlformats.org/package/2006/relationships"><Relationship Id="rId1" Target="../slideLayouts/slideLayout5.xml" Type="http://schemas.openxmlformats.org/officeDocument/2006/relationships/slideLayout"></Relationship><Relationship Id="rId2" Target="../notesSlides/notesSlide6.xml" Type="http://schemas.openxmlformats.org/officeDocument/2006/relationships/notesSlide"></Relationship><Relationship Id="rId3" Target="../media/image9.jpg" Type="http://schemas.openxmlformats.org/officeDocument/2006/relationships/image"></Relationship></Relationships>
</file>

<file path=ppt/slides/_rels/slide7.xml.rels><?xml version="1.0" standalone="yes" ?><Relationships xmlns="http://schemas.openxmlformats.org/package/2006/relationships"><Relationship Id="rId1" Target="../slideLayouts/slideLayout5.xml" Type="http://schemas.openxmlformats.org/officeDocument/2006/relationships/slideLayout"></Relationship><Relationship Id="rId2" Target="../notesSlides/notesSlide7.xml" Type="http://schemas.openxmlformats.org/officeDocument/2006/relationships/notesSlide"></Relationship><Relationship Id="rId3" Target="../media/image2.jpg" Type="http://schemas.openxmlformats.org/officeDocument/2006/relationships/image"></Relationship></Relationships>
</file>

<file path=ppt/slides/_rels/slide8.xml.rels><?xml version="1.0" standalone="yes" ?><Relationships xmlns="http://schemas.openxmlformats.org/package/2006/relationships"><Relationship Id="rId1" Target="../slideLayouts/slideLayout5.xml" Type="http://schemas.openxmlformats.org/officeDocument/2006/relationships/slideLayout"></Relationship><Relationship Id="rId2" Target="../notesSlides/notesSlide8.xml" Type="http://schemas.openxmlformats.org/officeDocument/2006/relationships/notesSlide"></Relationship><Relationship Id="rId3" Target="../media/image11.jpg" Type="http://schemas.openxmlformats.org/officeDocument/2006/relationships/image"></Relationship></Relationships>
</file>

<file path=ppt/slides/_rels/slide9.xml.rels><?xml version="1.0" standalone="yes" ?><Relationships xmlns="http://schemas.openxmlformats.org/package/2006/relationships"><Relationship Id="rId1" Target="../slideLayouts/slideLayout5.xml" Type="http://schemas.openxmlformats.org/officeDocument/2006/relationships/slideLayout"></Relationship><Relationship Id="rId2" Target="../notesSlides/notesSlide9.xml" Type="http://schemas.openxmlformats.org/officeDocument/2006/relationships/notesSlide"></Relationship><Relationship Id="rId3" Target="../media/image5.jpg" Type="http://schemas.openxmlformats.org/officeDocument/2006/relationships/image"></Relationship><Relationship Id="rId4" Target="../media/image10.jpg" Type="http://schemas.openxmlformats.org/officeDocument/2006/relationships/image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3" name="Shape 53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4" name="Google Shape;54;p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445025"/>
            <a:ext cx="8520600" cy="5727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Tx/>
              </a:rPr>
              <a:t>What is the change in population between 1992-2013 of adult penguins on the islands near Palmer Station in Antarctica?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IMG_5924.JPG" id="55" name="Google Shape;55;p1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 b="14392" l="861" r="3444" t="10414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197581" y="1833009"/>
            <a:ext cx="5056952" cy="2980623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9" name="Shape 59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0" name="Google Shape;60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445025"/>
            <a:ext cx="8520600" cy="5727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Tx/>
              </a:rPr>
              <a:t>How has the average temperature from 2000-2010 affected the number of chicks in Palmer Stations Antarctica?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IMG_5933.JPG" id="61" name="Google Shape;61;p1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 b="23044" l="11002" r="5069" t="4513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124188" y="1817725"/>
            <a:ext cx="4895626" cy="3169148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5" name="Shape 6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6" name="Google Shape;66;p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445025"/>
            <a:ext cx="8520600" cy="5727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Tx/>
              </a:rPr>
              <a:t>What is going on with phytoplanktons population and is the water temperature causing it?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IMG_5948.JPG" id="67" name="Google Shape;67;p1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 b="15743" l="17890" r="22713" t="29114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6550" y="1518263"/>
            <a:ext cx="3026176" cy="2106973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IMG_5949.JPG" id="68" name="Google Shape;68;p1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4"/>
          <a:srcRect b="11148" l="25596" r="19464" t="36680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20638" y="1365876"/>
            <a:ext cx="2958490" cy="2106950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IMG_5950.JPG" id="69" name="Google Shape;69;p1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5"/>
          <a:srcRect b="19053" l="19504" r="20536" t="2980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26200" y="3093350"/>
            <a:ext cx="3204879" cy="2050149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3" name="Shape 73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4" name="Google Shape;74;p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445025"/>
            <a:ext cx="8520600" cy="5727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Tx/>
              </a:rPr>
              <a:t>How has the average temperature at Palmer Weather Station from 1974-2016 Antarctica changed?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IMG_5957.JPG" id="75" name="Google Shape;75;p1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 b="9257" l="12823" r="11966" t="25870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20900" y="1776475"/>
            <a:ext cx="5102198" cy="3300599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9" name="Shape 79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IMG_5963.JPG" id="80" name="Google Shape;80;p17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 b="12850" l="8179" r="11550" t="21687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53953" y="3232750"/>
            <a:ext cx="3036083" cy="1856974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1" name="Google Shape;81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445025"/>
            <a:ext cx="8520600" cy="5727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Tx/>
              </a:rPr>
              <a:t>In the last 15 years, how did the rising air temperature in the Western Antarctic Peninsula affect the population of the Adelie penguin breeding pair?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IMG_5961.JPG" id="82" name="Google Shape;82;p17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4"/>
          <a:srcRect b="11687" l="5530" r="9123" t="19112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625" y="1900400"/>
            <a:ext cx="3053850" cy="1856974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IMG_5962.JPG" id="83" name="Google Shape;83;p17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5"/>
          <a:srcRect b="11511" l="7444" r="3926" t="13102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21400" y="1900400"/>
            <a:ext cx="2911027" cy="1856974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7" name="Shape 87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8" name="Google Shape;88;p1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445025"/>
            <a:ext cx="8520600" cy="5727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Tx/>
              </a:rPr>
              <a:t>How has the zooplankton population changed from 2000 in comparison to 2008 at Palmer Station, Antarctica?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IMG_5971.JPG" id="89" name="Google Shape;89;p18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 b="13313" r="8315" t="23974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18725" y="1859125"/>
            <a:ext cx="6106552" cy="3132649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3" name="Shape 93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4" name="Google Shape;94;p1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445025"/>
            <a:ext cx="8520600" cy="5727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Tx/>
              </a:rPr>
              <a:t>How has the average amount of “Chlorophyll a” changes from 2000 through 2016 at Palmer Station in Antarctica?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IMG_5973.JPG" id="95" name="Google Shape;95;p19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 b="5741" l="11606" r="13994" t="25330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58463" y="1828125"/>
            <a:ext cx="4627077" cy="3215025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9" name="Shape 99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0" name="Google Shape;100;p2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445025"/>
            <a:ext cx="3403049" cy="5727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Tx/>
              </a:rPr>
              <a:t>Is the sea ice on the Western Antarctic Peninsula changing at a different rate than the sea ice near Palmer Station from 1978-2015?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IMG_5991.JPG" id="101" name="Google Shape;101;p20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 b="7089" l="9367" r="8321" t="6762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771982" y="1102507"/>
            <a:ext cx="5112499" cy="4013399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5" name="Shape 10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6" name="Google Shape;106;p2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94204"/>
            <a:ext cx="8520600" cy="923521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Tx/>
              </a:rPr>
              <a:t>Do you think if </a:t>
            </a:r>
            <a:r>
              <a:rPr lang="en">
                <a:uFillTx/>
              </a:rPr>
              <a:t>precipitation</a:t>
            </a:r>
            <a:r>
              <a:rPr lang="en">
                <a:uFillTx/>
              </a:rPr>
              <a:t> increases in Antarctica then the Adelis population will decrease?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IMG_5983.JPG" id="107" name="Google Shape;107;p2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 l="6739" r="11767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5967" y="1153184"/>
            <a:ext cx="4151977" cy="3821027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IMG_5984.JPG" id="108" name="Google Shape;108;p2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4"/>
          <a:srcRect b="5167" l="10060" r="8280" t="1665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13450" y="1600900"/>
            <a:ext cx="4304891" cy="3090701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theme/theme1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extraClrSchemeLst/>
</a:theme>
</file>

<file path=ppt/theme/theme2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extraClrSchemeLst/>
</a:theme>
</file>